
<file path=[Content_Types].xml><?xml version="1.0" encoding="utf-8"?>
<Types xmlns="http://schemas.openxmlformats.org/package/2006/content-types">
  <Default Extension="jfif" ContentType="image/jpe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2" r:id="rId3"/>
    <p:sldMasterId id="2147483680" r:id="rId4"/>
  </p:sldMasterIdLst>
  <p:notesMasterIdLst>
    <p:notesMasterId r:id="rId32"/>
  </p:notesMasterIdLst>
  <p:handoutMasterIdLst>
    <p:handoutMasterId r:id="rId33"/>
  </p:handoutMasterIdLst>
  <p:sldIdLst>
    <p:sldId id="263" r:id="rId5"/>
    <p:sldId id="265" r:id="rId6"/>
    <p:sldId id="487" r:id="rId7"/>
    <p:sldId id="488" r:id="rId8"/>
    <p:sldId id="456" r:id="rId9"/>
    <p:sldId id="517" r:id="rId10"/>
    <p:sldId id="518" r:id="rId11"/>
    <p:sldId id="519" r:id="rId12"/>
    <p:sldId id="471" r:id="rId13"/>
    <p:sldId id="455" r:id="rId14"/>
    <p:sldId id="467" r:id="rId15"/>
    <p:sldId id="516" r:id="rId16"/>
    <p:sldId id="496" r:id="rId17"/>
    <p:sldId id="497" r:id="rId18"/>
    <p:sldId id="499" r:id="rId19"/>
    <p:sldId id="500" r:id="rId20"/>
    <p:sldId id="489" r:id="rId21"/>
    <p:sldId id="468" r:id="rId22"/>
    <p:sldId id="466" r:id="rId23"/>
    <p:sldId id="514" r:id="rId24"/>
    <p:sldId id="521" r:id="rId25"/>
    <p:sldId id="522" r:id="rId26"/>
    <p:sldId id="523" r:id="rId27"/>
    <p:sldId id="524" r:id="rId28"/>
    <p:sldId id="520" r:id="rId29"/>
    <p:sldId id="513" r:id="rId30"/>
    <p:sldId id="453" r:id="rId31"/>
  </p:sldIdLst>
  <p:sldSz cx="9144000" cy="6858000" type="screen4x3"/>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i Saabye (FT)" initials="NS(" lastIdx="21" clrIdx="0">
    <p:extLst>
      <p:ext uri="{19B8F6BF-5375-455C-9EA6-DF929625EA0E}">
        <p15:presenceInfo xmlns:p15="http://schemas.microsoft.com/office/powerpoint/2012/main" userId="Niki Saabye (FT)" providerId="None"/>
      </p:ext>
    </p:extLst>
  </p:cmAuthor>
  <p:cmAuthor id="2" name="Andreas Carl Meyer (FT)" initials="ACM(" lastIdx="8" clrIdx="1">
    <p:extLst>
      <p:ext uri="{19B8F6BF-5375-455C-9EA6-DF929625EA0E}">
        <p15:presenceInfo xmlns:p15="http://schemas.microsoft.com/office/powerpoint/2012/main" userId="Andreas Carl Meyer (FT)" providerId="None"/>
      </p:ext>
    </p:extLst>
  </p:cmAuthor>
  <p:cmAuthor id="3" name="Christine Brinkmann (FT)" initials="CB(" lastIdx="4" clrIdx="2">
    <p:extLst>
      <p:ext uri="{19B8F6BF-5375-455C-9EA6-DF929625EA0E}">
        <p15:presenceInfo xmlns:p15="http://schemas.microsoft.com/office/powerpoint/2012/main" userId="Christine Brinkmann (FT)" providerId="None"/>
      </p:ext>
    </p:extLst>
  </p:cmAuthor>
  <p:cmAuthor id="4" name="Katrine Bremholm Kokfelt-Pedersen (FT)" initials="KBK(" lastIdx="22" clrIdx="3">
    <p:extLst>
      <p:ext uri="{19B8F6BF-5375-455C-9EA6-DF929625EA0E}">
        <p15:presenceInfo xmlns:p15="http://schemas.microsoft.com/office/powerpoint/2012/main" userId="Katrine Bremholm Kokfelt-Pedersen (FT)" providerId="None"/>
      </p:ext>
    </p:extLst>
  </p:cmAuthor>
  <p:cmAuthor id="5" name="Jesper Berg (FT)" initials="JB(" lastIdx="5" clrIdx="4">
    <p:extLst>
      <p:ext uri="{19B8F6BF-5375-455C-9EA6-DF929625EA0E}">
        <p15:presenceInfo xmlns:p15="http://schemas.microsoft.com/office/powerpoint/2012/main" userId="Jesper Berg (FT)" providerId="None"/>
      </p:ext>
    </p:extLst>
  </p:cmAuthor>
  <p:cmAuthor id="6" name="Morten Harpøth Johansen (FT)" initials="MHJ(" lastIdx="7" clrIdx="5">
    <p:extLst>
      <p:ext uri="{19B8F6BF-5375-455C-9EA6-DF929625EA0E}">
        <p15:presenceInfo xmlns:p15="http://schemas.microsoft.com/office/powerpoint/2012/main" userId="Morten Harpøth Johansen (F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9933"/>
    <a:srgbClr val="F0E1CD"/>
    <a:srgbClr val="F0EDE4"/>
    <a:srgbClr val="6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1" autoAdjust="0"/>
    <p:restoredTop sz="83354" autoAdjust="0"/>
  </p:normalViewPr>
  <p:slideViewPr>
    <p:cSldViewPr>
      <p:cViewPr varScale="1">
        <p:scale>
          <a:sx n="92" d="100"/>
          <a:sy n="92" d="100"/>
        </p:scale>
        <p:origin x="1224" y="84"/>
      </p:cViewPr>
      <p:guideLst>
        <p:guide orient="horz" pos="2160"/>
        <p:guide pos="2880"/>
      </p:guideLst>
    </p:cSldViewPr>
  </p:slideViewPr>
  <p:notesTextViewPr>
    <p:cViewPr>
      <p:scale>
        <a:sx n="100" d="100"/>
        <a:sy n="100" d="100"/>
      </p:scale>
      <p:origin x="0" y="0"/>
    </p:cViewPr>
  </p:notesTextViewPr>
  <p:notesViewPr>
    <p:cSldViewPr>
      <p:cViewPr varScale="1">
        <p:scale>
          <a:sx n="78" d="100"/>
          <a:sy n="78" d="100"/>
        </p:scale>
        <p:origin x="4051"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regneark.xlsx"/></Relationships>
</file>

<file path=ppt/charts/_rels/chart10.xml.rels><?xml version="1.0" encoding="UTF-8" standalone="yes"?>
<Relationships xmlns="http://schemas.openxmlformats.org/package/2006/relationships"><Relationship Id="rId3" Type="http://schemas.openxmlformats.org/officeDocument/2006/relationships/oleObject" Target="file:///\\ftnet.dk\fortrolig\&#216;KSE\Forbindelsesofficer\REAL\30-&#229;rig%20afdragsfrie%20realkreditl&#229;n\Indberetning\4.%20kvt.%202021\Tidsseri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ftnet.dk\Fortrolig\&#216;KSE\Forbindelsesofficer\REAL\30-&#229;rig%20afdragsfrie%20realkreditl&#229;n\Indberetning\4.%20kvt.%202021\Tidsseri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ftnet.dk\fortrolig\&#216;KSE\Forbindelsesofficer\REAL\30-&#229;rig%20afdragsfrie%20realkreditl&#229;n\Indberetning\4.%20kvt.%202021\Tidsseri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regneark4.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regneark5.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regneark6.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regneark7.xlsx"/></Relationships>
</file>

<file path=ppt/charts/_rels/chart17.xml.rels><?xml version="1.0" encoding="UTF-8" standalone="yes"?>
<Relationships xmlns="http://schemas.openxmlformats.org/package/2006/relationships"><Relationship Id="rId3" Type="http://schemas.openxmlformats.org/officeDocument/2006/relationships/oleObject" Target="file:///\\ftnet.dk\fortrolig\&#216;KSE\Pr&#230;sentationer\Direktionen%20mv\2022\Realkreditr&#229;dets%20bestyrelsesseminar\L&#229;neberegner.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tnet.dk\Fortrolig\&#216;KSE\Pr&#230;sentationer\Direktionen%20mv\2022\Danske%20Bank%20obligationsseminar\Prisudvikling%20p&#229;%20boligejendomm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tnet.dk\Fortrolig\&#216;KSE\Risikovurdering\Risikobilledet\2022%20juni\Figurer\Nye%20figurer%202021\Figurpakke%20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regneark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ftnet.dk\Fortrolig\&#216;KSE\Pr&#230;sentationer\Direktionen%20mv\2022\Danske%20Bank%20obligationsseminar\Prisudvikling%20p&#229;%20boligejendomm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ftnet.dk\Fortrolig\&#216;KSE\Pr&#230;sentationer\Direktionen%20mv\2022\Danske%20Bank%20obligationsseminar\Figurer%20til%20kapitel%20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tnet.dk\Fortrolig\&#216;KSE\Pr&#230;sentationer\Direktionen%20mv\2022\Danske%20Bank%20obligationsseminar\Figurer%20til%20kapitel%20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regneark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da-DK" sz="1200" b="1" dirty="0" smtClean="0"/>
              <a:t>Ejendomspriser</a:t>
            </a:r>
            <a:r>
              <a:rPr lang="da-DK" sz="1200" b="1" baseline="0" dirty="0" smtClean="0"/>
              <a:t>, indeks (2006=100)</a:t>
            </a:r>
            <a:endParaRPr lang="da-DK" sz="1200" b="1" dirty="0"/>
          </a:p>
        </c:rich>
      </c:tx>
      <c:layout>
        <c:manualLayout>
          <c:xMode val="edge"/>
          <c:yMode val="edge"/>
          <c:x val="7.7707990084973314E-3"/>
          <c:y val="1.080610110766790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da-DK"/>
        </a:p>
      </c:txPr>
    </c:title>
    <c:autoTitleDeleted val="0"/>
    <c:plotArea>
      <c:layout/>
      <c:lineChart>
        <c:grouping val="standard"/>
        <c:varyColors val="0"/>
        <c:ser>
          <c:idx val="0"/>
          <c:order val="0"/>
          <c:tx>
            <c:strRef>
              <c:f>'EJ5'!$B$5</c:f>
              <c:strCache>
                <c:ptCount val="1"/>
                <c:pt idx="0">
                  <c:v>Enfamiliehuse</c:v>
                </c:pt>
              </c:strCache>
            </c:strRef>
          </c:tx>
          <c:spPr>
            <a:ln w="28575" cap="rnd">
              <a:solidFill>
                <a:schemeClr val="accent1"/>
              </a:solidFill>
              <a:round/>
            </a:ln>
            <a:effectLst/>
          </c:spPr>
          <c:marker>
            <c:symbol val="none"/>
          </c:marker>
          <c:cat>
            <c:strRef>
              <c:f>'EJ5'!$C$3:$BL$3</c:f>
              <c:strCache>
                <c:ptCount val="62"/>
                <c:pt idx="0">
                  <c:v>2006</c:v>
                </c:pt>
                <c:pt idx="1">
                  <c:v>2006</c:v>
                </c:pt>
                <c:pt idx="2">
                  <c:v>2006</c:v>
                </c:pt>
                <c:pt idx="3">
                  <c:v>2006</c:v>
                </c:pt>
                <c:pt idx="4">
                  <c:v>2007</c:v>
                </c:pt>
                <c:pt idx="5">
                  <c:v>2007</c:v>
                </c:pt>
                <c:pt idx="6">
                  <c:v>2007</c:v>
                </c:pt>
                <c:pt idx="7">
                  <c:v>2007</c:v>
                </c:pt>
                <c:pt idx="8">
                  <c:v>2008</c:v>
                </c:pt>
                <c:pt idx="9">
                  <c:v>2008</c:v>
                </c:pt>
                <c:pt idx="10">
                  <c:v>2008</c:v>
                </c:pt>
                <c:pt idx="11">
                  <c:v>2008</c:v>
                </c:pt>
                <c:pt idx="12">
                  <c:v>2009</c:v>
                </c:pt>
                <c:pt idx="13">
                  <c:v>2009</c:v>
                </c:pt>
                <c:pt idx="14">
                  <c:v>2009</c:v>
                </c:pt>
                <c:pt idx="15">
                  <c:v>2009</c:v>
                </c:pt>
                <c:pt idx="16">
                  <c:v>2010</c:v>
                </c:pt>
                <c:pt idx="17">
                  <c:v>2010</c:v>
                </c:pt>
                <c:pt idx="18">
                  <c:v>2010</c:v>
                </c:pt>
                <c:pt idx="19">
                  <c:v>2010</c:v>
                </c:pt>
                <c:pt idx="20">
                  <c:v>2011</c:v>
                </c:pt>
                <c:pt idx="21">
                  <c:v>2011</c:v>
                </c:pt>
                <c:pt idx="22">
                  <c:v>2011</c:v>
                </c:pt>
                <c:pt idx="23">
                  <c:v>2011</c:v>
                </c:pt>
                <c:pt idx="24">
                  <c:v>2012</c:v>
                </c:pt>
                <c:pt idx="25">
                  <c:v>2012</c:v>
                </c:pt>
                <c:pt idx="26">
                  <c:v>2012</c:v>
                </c:pt>
                <c:pt idx="27">
                  <c:v>2012</c:v>
                </c:pt>
                <c:pt idx="28">
                  <c:v>2013</c:v>
                </c:pt>
                <c:pt idx="29">
                  <c:v>2013</c:v>
                </c:pt>
                <c:pt idx="30">
                  <c:v>2013</c:v>
                </c:pt>
                <c:pt idx="31">
                  <c:v>2013</c:v>
                </c:pt>
                <c:pt idx="32">
                  <c:v>2014</c:v>
                </c:pt>
                <c:pt idx="33">
                  <c:v>2014</c:v>
                </c:pt>
                <c:pt idx="34">
                  <c:v>2014</c:v>
                </c:pt>
                <c:pt idx="35">
                  <c:v>2014</c:v>
                </c:pt>
                <c:pt idx="36">
                  <c:v>2015</c:v>
                </c:pt>
                <c:pt idx="37">
                  <c:v>2015</c:v>
                </c:pt>
                <c:pt idx="38">
                  <c:v>2015</c:v>
                </c:pt>
                <c:pt idx="39">
                  <c:v>2015</c:v>
                </c:pt>
                <c:pt idx="40">
                  <c:v>2016</c:v>
                </c:pt>
                <c:pt idx="41">
                  <c:v>2016</c:v>
                </c:pt>
                <c:pt idx="42">
                  <c:v>2016</c:v>
                </c:pt>
                <c:pt idx="43">
                  <c:v>2016</c:v>
                </c:pt>
                <c:pt idx="44">
                  <c:v>2017</c:v>
                </c:pt>
                <c:pt idx="45">
                  <c:v>2017</c:v>
                </c:pt>
                <c:pt idx="46">
                  <c:v>2017</c:v>
                </c:pt>
                <c:pt idx="47">
                  <c:v>2017</c:v>
                </c:pt>
                <c:pt idx="48">
                  <c:v>2018</c:v>
                </c:pt>
                <c:pt idx="49">
                  <c:v>2018</c:v>
                </c:pt>
                <c:pt idx="50">
                  <c:v>2018</c:v>
                </c:pt>
                <c:pt idx="51">
                  <c:v>2018</c:v>
                </c:pt>
                <c:pt idx="52">
                  <c:v>2019</c:v>
                </c:pt>
                <c:pt idx="53">
                  <c:v>2019</c:v>
                </c:pt>
                <c:pt idx="54">
                  <c:v>2019</c:v>
                </c:pt>
                <c:pt idx="55">
                  <c:v>2019</c:v>
                </c:pt>
                <c:pt idx="56">
                  <c:v>2020</c:v>
                </c:pt>
                <c:pt idx="57">
                  <c:v>2020</c:v>
                </c:pt>
                <c:pt idx="58">
                  <c:v>2020</c:v>
                </c:pt>
                <c:pt idx="59">
                  <c:v>2020</c:v>
                </c:pt>
                <c:pt idx="60">
                  <c:v>2021</c:v>
                </c:pt>
                <c:pt idx="61">
                  <c:v>2021</c:v>
                </c:pt>
              </c:strCache>
            </c:strRef>
          </c:cat>
          <c:val>
            <c:numRef>
              <c:f>'EJ5'!$C$5:$BL$5</c:f>
              <c:numCache>
                <c:formatCode>General</c:formatCode>
                <c:ptCount val="62"/>
                <c:pt idx="0">
                  <c:v>94.5</c:v>
                </c:pt>
                <c:pt idx="1">
                  <c:v>100.4</c:v>
                </c:pt>
                <c:pt idx="2">
                  <c:v>102.8</c:v>
                </c:pt>
                <c:pt idx="3">
                  <c:v>102.4</c:v>
                </c:pt>
                <c:pt idx="4">
                  <c:v>103.9</c:v>
                </c:pt>
                <c:pt idx="5">
                  <c:v>105.2</c:v>
                </c:pt>
                <c:pt idx="6">
                  <c:v>105.5</c:v>
                </c:pt>
                <c:pt idx="7">
                  <c:v>103.6</c:v>
                </c:pt>
                <c:pt idx="8">
                  <c:v>102.5</c:v>
                </c:pt>
                <c:pt idx="9">
                  <c:v>103.4</c:v>
                </c:pt>
                <c:pt idx="10">
                  <c:v>100.6</c:v>
                </c:pt>
                <c:pt idx="11">
                  <c:v>92.8</c:v>
                </c:pt>
                <c:pt idx="12">
                  <c:v>87.2</c:v>
                </c:pt>
                <c:pt idx="13">
                  <c:v>87.6</c:v>
                </c:pt>
                <c:pt idx="14">
                  <c:v>88.4</c:v>
                </c:pt>
                <c:pt idx="15">
                  <c:v>88.1</c:v>
                </c:pt>
                <c:pt idx="16">
                  <c:v>88.5</c:v>
                </c:pt>
                <c:pt idx="17">
                  <c:v>90.8</c:v>
                </c:pt>
                <c:pt idx="18">
                  <c:v>91</c:v>
                </c:pt>
                <c:pt idx="19">
                  <c:v>90.7</c:v>
                </c:pt>
                <c:pt idx="20">
                  <c:v>89.2</c:v>
                </c:pt>
                <c:pt idx="21">
                  <c:v>90</c:v>
                </c:pt>
                <c:pt idx="22">
                  <c:v>87.3</c:v>
                </c:pt>
                <c:pt idx="23">
                  <c:v>84.5</c:v>
                </c:pt>
                <c:pt idx="24">
                  <c:v>84.3</c:v>
                </c:pt>
                <c:pt idx="25">
                  <c:v>85</c:v>
                </c:pt>
                <c:pt idx="26">
                  <c:v>85.1</c:v>
                </c:pt>
                <c:pt idx="27">
                  <c:v>85.1</c:v>
                </c:pt>
                <c:pt idx="28">
                  <c:v>85.9</c:v>
                </c:pt>
                <c:pt idx="29">
                  <c:v>87.8</c:v>
                </c:pt>
                <c:pt idx="30">
                  <c:v>87.4</c:v>
                </c:pt>
                <c:pt idx="31">
                  <c:v>87.5</c:v>
                </c:pt>
                <c:pt idx="32">
                  <c:v>88.2</c:v>
                </c:pt>
                <c:pt idx="33">
                  <c:v>90.8</c:v>
                </c:pt>
                <c:pt idx="34">
                  <c:v>90.6</c:v>
                </c:pt>
                <c:pt idx="35">
                  <c:v>90.6</c:v>
                </c:pt>
                <c:pt idx="36">
                  <c:v>93.5</c:v>
                </c:pt>
                <c:pt idx="37">
                  <c:v>96.3</c:v>
                </c:pt>
                <c:pt idx="38">
                  <c:v>96.1</c:v>
                </c:pt>
                <c:pt idx="39">
                  <c:v>96.3</c:v>
                </c:pt>
                <c:pt idx="40">
                  <c:v>97.7</c:v>
                </c:pt>
                <c:pt idx="41">
                  <c:v>99.4</c:v>
                </c:pt>
                <c:pt idx="42">
                  <c:v>100.2</c:v>
                </c:pt>
                <c:pt idx="43">
                  <c:v>99.7</c:v>
                </c:pt>
                <c:pt idx="44">
                  <c:v>101.1</c:v>
                </c:pt>
                <c:pt idx="45">
                  <c:v>103.8</c:v>
                </c:pt>
                <c:pt idx="46">
                  <c:v>104.4</c:v>
                </c:pt>
                <c:pt idx="47">
                  <c:v>103.7</c:v>
                </c:pt>
                <c:pt idx="48">
                  <c:v>106</c:v>
                </c:pt>
                <c:pt idx="49">
                  <c:v>108</c:v>
                </c:pt>
                <c:pt idx="50">
                  <c:v>107.8</c:v>
                </c:pt>
                <c:pt idx="51">
                  <c:v>107.1</c:v>
                </c:pt>
                <c:pt idx="52">
                  <c:v>108.4</c:v>
                </c:pt>
                <c:pt idx="53">
                  <c:v>110.7</c:v>
                </c:pt>
                <c:pt idx="54">
                  <c:v>111.5</c:v>
                </c:pt>
                <c:pt idx="55">
                  <c:v>111</c:v>
                </c:pt>
                <c:pt idx="56">
                  <c:v>111</c:v>
                </c:pt>
                <c:pt idx="57">
                  <c:v>113</c:v>
                </c:pt>
                <c:pt idx="58">
                  <c:v>117.2</c:v>
                </c:pt>
                <c:pt idx="59">
                  <c:v>120.4</c:v>
                </c:pt>
                <c:pt idx="60">
                  <c:v>124.8</c:v>
                </c:pt>
                <c:pt idx="61">
                  <c:v>128</c:v>
                </c:pt>
              </c:numCache>
            </c:numRef>
          </c:val>
          <c:smooth val="0"/>
          <c:extLst>
            <c:ext xmlns:c16="http://schemas.microsoft.com/office/drawing/2014/chart" uri="{C3380CC4-5D6E-409C-BE32-E72D297353CC}">
              <c16:uniqueId val="{00000000-E69B-4DFF-9AFA-C45C50A09DB2}"/>
            </c:ext>
          </c:extLst>
        </c:ser>
        <c:ser>
          <c:idx val="1"/>
          <c:order val="1"/>
          <c:tx>
            <c:strRef>
              <c:f>'EJ5'!$B$6</c:f>
              <c:strCache>
                <c:ptCount val="1"/>
                <c:pt idx="0">
                  <c:v>Sommerhuse</c:v>
                </c:pt>
              </c:strCache>
            </c:strRef>
          </c:tx>
          <c:spPr>
            <a:ln w="28575" cap="rnd">
              <a:solidFill>
                <a:schemeClr val="accent2"/>
              </a:solidFill>
              <a:round/>
            </a:ln>
            <a:effectLst/>
          </c:spPr>
          <c:marker>
            <c:symbol val="none"/>
          </c:marker>
          <c:cat>
            <c:strRef>
              <c:f>'EJ5'!$C$3:$BL$3</c:f>
              <c:strCache>
                <c:ptCount val="62"/>
                <c:pt idx="0">
                  <c:v>2006</c:v>
                </c:pt>
                <c:pt idx="1">
                  <c:v>2006</c:v>
                </c:pt>
                <c:pt idx="2">
                  <c:v>2006</c:v>
                </c:pt>
                <c:pt idx="3">
                  <c:v>2006</c:v>
                </c:pt>
                <c:pt idx="4">
                  <c:v>2007</c:v>
                </c:pt>
                <c:pt idx="5">
                  <c:v>2007</c:v>
                </c:pt>
                <c:pt idx="6">
                  <c:v>2007</c:v>
                </c:pt>
                <c:pt idx="7">
                  <c:v>2007</c:v>
                </c:pt>
                <c:pt idx="8">
                  <c:v>2008</c:v>
                </c:pt>
                <c:pt idx="9">
                  <c:v>2008</c:v>
                </c:pt>
                <c:pt idx="10">
                  <c:v>2008</c:v>
                </c:pt>
                <c:pt idx="11">
                  <c:v>2008</c:v>
                </c:pt>
                <c:pt idx="12">
                  <c:v>2009</c:v>
                </c:pt>
                <c:pt idx="13">
                  <c:v>2009</c:v>
                </c:pt>
                <c:pt idx="14">
                  <c:v>2009</c:v>
                </c:pt>
                <c:pt idx="15">
                  <c:v>2009</c:v>
                </c:pt>
                <c:pt idx="16">
                  <c:v>2010</c:v>
                </c:pt>
                <c:pt idx="17">
                  <c:v>2010</c:v>
                </c:pt>
                <c:pt idx="18">
                  <c:v>2010</c:v>
                </c:pt>
                <c:pt idx="19">
                  <c:v>2010</c:v>
                </c:pt>
                <c:pt idx="20">
                  <c:v>2011</c:v>
                </c:pt>
                <c:pt idx="21">
                  <c:v>2011</c:v>
                </c:pt>
                <c:pt idx="22">
                  <c:v>2011</c:v>
                </c:pt>
                <c:pt idx="23">
                  <c:v>2011</c:v>
                </c:pt>
                <c:pt idx="24">
                  <c:v>2012</c:v>
                </c:pt>
                <c:pt idx="25">
                  <c:v>2012</c:v>
                </c:pt>
                <c:pt idx="26">
                  <c:v>2012</c:v>
                </c:pt>
                <c:pt idx="27">
                  <c:v>2012</c:v>
                </c:pt>
                <c:pt idx="28">
                  <c:v>2013</c:v>
                </c:pt>
                <c:pt idx="29">
                  <c:v>2013</c:v>
                </c:pt>
                <c:pt idx="30">
                  <c:v>2013</c:v>
                </c:pt>
                <c:pt idx="31">
                  <c:v>2013</c:v>
                </c:pt>
                <c:pt idx="32">
                  <c:v>2014</c:v>
                </c:pt>
                <c:pt idx="33">
                  <c:v>2014</c:v>
                </c:pt>
                <c:pt idx="34">
                  <c:v>2014</c:v>
                </c:pt>
                <c:pt idx="35">
                  <c:v>2014</c:v>
                </c:pt>
                <c:pt idx="36">
                  <c:v>2015</c:v>
                </c:pt>
                <c:pt idx="37">
                  <c:v>2015</c:v>
                </c:pt>
                <c:pt idx="38">
                  <c:v>2015</c:v>
                </c:pt>
                <c:pt idx="39">
                  <c:v>2015</c:v>
                </c:pt>
                <c:pt idx="40">
                  <c:v>2016</c:v>
                </c:pt>
                <c:pt idx="41">
                  <c:v>2016</c:v>
                </c:pt>
                <c:pt idx="42">
                  <c:v>2016</c:v>
                </c:pt>
                <c:pt idx="43">
                  <c:v>2016</c:v>
                </c:pt>
                <c:pt idx="44">
                  <c:v>2017</c:v>
                </c:pt>
                <c:pt idx="45">
                  <c:v>2017</c:v>
                </c:pt>
                <c:pt idx="46">
                  <c:v>2017</c:v>
                </c:pt>
                <c:pt idx="47">
                  <c:v>2017</c:v>
                </c:pt>
                <c:pt idx="48">
                  <c:v>2018</c:v>
                </c:pt>
                <c:pt idx="49">
                  <c:v>2018</c:v>
                </c:pt>
                <c:pt idx="50">
                  <c:v>2018</c:v>
                </c:pt>
                <c:pt idx="51">
                  <c:v>2018</c:v>
                </c:pt>
                <c:pt idx="52">
                  <c:v>2019</c:v>
                </c:pt>
                <c:pt idx="53">
                  <c:v>2019</c:v>
                </c:pt>
                <c:pt idx="54">
                  <c:v>2019</c:v>
                </c:pt>
                <c:pt idx="55">
                  <c:v>2019</c:v>
                </c:pt>
                <c:pt idx="56">
                  <c:v>2020</c:v>
                </c:pt>
                <c:pt idx="57">
                  <c:v>2020</c:v>
                </c:pt>
                <c:pt idx="58">
                  <c:v>2020</c:v>
                </c:pt>
                <c:pt idx="59">
                  <c:v>2020</c:v>
                </c:pt>
                <c:pt idx="60">
                  <c:v>2021</c:v>
                </c:pt>
                <c:pt idx="61">
                  <c:v>2021</c:v>
                </c:pt>
              </c:strCache>
            </c:strRef>
          </c:cat>
          <c:val>
            <c:numRef>
              <c:f>'EJ5'!$C$6:$BL$6</c:f>
              <c:numCache>
                <c:formatCode>General</c:formatCode>
                <c:ptCount val="62"/>
                <c:pt idx="0">
                  <c:v>94.1</c:v>
                </c:pt>
                <c:pt idx="1">
                  <c:v>100.2</c:v>
                </c:pt>
                <c:pt idx="2">
                  <c:v>104.3</c:v>
                </c:pt>
                <c:pt idx="3">
                  <c:v>101.5</c:v>
                </c:pt>
                <c:pt idx="4">
                  <c:v>100.5</c:v>
                </c:pt>
                <c:pt idx="5">
                  <c:v>105.8</c:v>
                </c:pt>
                <c:pt idx="6">
                  <c:v>105.3</c:v>
                </c:pt>
                <c:pt idx="7">
                  <c:v>104.1</c:v>
                </c:pt>
                <c:pt idx="8">
                  <c:v>100.7</c:v>
                </c:pt>
                <c:pt idx="9">
                  <c:v>101.9</c:v>
                </c:pt>
                <c:pt idx="10">
                  <c:v>102.5</c:v>
                </c:pt>
                <c:pt idx="11">
                  <c:v>90.4</c:v>
                </c:pt>
                <c:pt idx="12">
                  <c:v>84</c:v>
                </c:pt>
                <c:pt idx="13">
                  <c:v>88.2</c:v>
                </c:pt>
                <c:pt idx="14">
                  <c:v>89.2</c:v>
                </c:pt>
                <c:pt idx="15">
                  <c:v>87.8</c:v>
                </c:pt>
                <c:pt idx="16">
                  <c:v>86.1</c:v>
                </c:pt>
                <c:pt idx="17">
                  <c:v>89.6</c:v>
                </c:pt>
                <c:pt idx="18">
                  <c:v>88.6</c:v>
                </c:pt>
                <c:pt idx="19">
                  <c:v>86.6</c:v>
                </c:pt>
                <c:pt idx="20">
                  <c:v>86.3</c:v>
                </c:pt>
                <c:pt idx="21">
                  <c:v>84</c:v>
                </c:pt>
                <c:pt idx="22">
                  <c:v>83.6</c:v>
                </c:pt>
                <c:pt idx="23">
                  <c:v>80.099999999999994</c:v>
                </c:pt>
                <c:pt idx="24">
                  <c:v>80</c:v>
                </c:pt>
                <c:pt idx="25">
                  <c:v>81</c:v>
                </c:pt>
                <c:pt idx="26">
                  <c:v>80.5</c:v>
                </c:pt>
                <c:pt idx="27">
                  <c:v>78.599999999999994</c:v>
                </c:pt>
                <c:pt idx="28">
                  <c:v>76.5</c:v>
                </c:pt>
                <c:pt idx="29">
                  <c:v>80.7</c:v>
                </c:pt>
                <c:pt idx="30">
                  <c:v>80.099999999999994</c:v>
                </c:pt>
                <c:pt idx="31">
                  <c:v>78.3</c:v>
                </c:pt>
                <c:pt idx="32">
                  <c:v>76.900000000000006</c:v>
                </c:pt>
                <c:pt idx="33">
                  <c:v>80.5</c:v>
                </c:pt>
                <c:pt idx="34">
                  <c:v>79.3</c:v>
                </c:pt>
                <c:pt idx="35">
                  <c:v>79.900000000000006</c:v>
                </c:pt>
                <c:pt idx="36">
                  <c:v>78.900000000000006</c:v>
                </c:pt>
                <c:pt idx="37">
                  <c:v>81.099999999999994</c:v>
                </c:pt>
                <c:pt idx="38">
                  <c:v>81.2</c:v>
                </c:pt>
                <c:pt idx="39">
                  <c:v>78.3</c:v>
                </c:pt>
                <c:pt idx="40">
                  <c:v>79.099999999999994</c:v>
                </c:pt>
                <c:pt idx="41">
                  <c:v>81.900000000000006</c:v>
                </c:pt>
                <c:pt idx="42">
                  <c:v>83.4</c:v>
                </c:pt>
                <c:pt idx="43">
                  <c:v>82.4</c:v>
                </c:pt>
                <c:pt idx="44">
                  <c:v>83.3</c:v>
                </c:pt>
                <c:pt idx="45">
                  <c:v>86</c:v>
                </c:pt>
                <c:pt idx="46">
                  <c:v>86.6</c:v>
                </c:pt>
                <c:pt idx="47">
                  <c:v>83.9</c:v>
                </c:pt>
                <c:pt idx="48">
                  <c:v>85.9</c:v>
                </c:pt>
                <c:pt idx="49">
                  <c:v>90.5</c:v>
                </c:pt>
                <c:pt idx="50">
                  <c:v>90.8</c:v>
                </c:pt>
                <c:pt idx="51">
                  <c:v>87.9</c:v>
                </c:pt>
                <c:pt idx="52">
                  <c:v>88.5</c:v>
                </c:pt>
                <c:pt idx="53">
                  <c:v>93.6</c:v>
                </c:pt>
                <c:pt idx="54">
                  <c:v>92.4</c:v>
                </c:pt>
                <c:pt idx="55">
                  <c:v>90.5</c:v>
                </c:pt>
                <c:pt idx="56">
                  <c:v>92.1</c:v>
                </c:pt>
                <c:pt idx="57">
                  <c:v>97.8</c:v>
                </c:pt>
                <c:pt idx="58">
                  <c:v>101.3</c:v>
                </c:pt>
                <c:pt idx="59">
                  <c:v>103.8</c:v>
                </c:pt>
                <c:pt idx="60">
                  <c:v>108.3</c:v>
                </c:pt>
                <c:pt idx="61">
                  <c:v>117.3</c:v>
                </c:pt>
              </c:numCache>
            </c:numRef>
          </c:val>
          <c:smooth val="0"/>
          <c:extLst>
            <c:ext xmlns:c16="http://schemas.microsoft.com/office/drawing/2014/chart" uri="{C3380CC4-5D6E-409C-BE32-E72D297353CC}">
              <c16:uniqueId val="{00000001-E69B-4DFF-9AFA-C45C50A09DB2}"/>
            </c:ext>
          </c:extLst>
        </c:ser>
        <c:ser>
          <c:idx val="2"/>
          <c:order val="2"/>
          <c:tx>
            <c:strRef>
              <c:f>'EJ5'!$B$7</c:f>
              <c:strCache>
                <c:ptCount val="1"/>
                <c:pt idx="0">
                  <c:v>Ejerlejligheder, i alt</c:v>
                </c:pt>
              </c:strCache>
            </c:strRef>
          </c:tx>
          <c:spPr>
            <a:ln w="28575" cap="rnd">
              <a:solidFill>
                <a:schemeClr val="accent3"/>
              </a:solidFill>
              <a:round/>
            </a:ln>
            <a:effectLst/>
          </c:spPr>
          <c:marker>
            <c:symbol val="none"/>
          </c:marker>
          <c:cat>
            <c:strRef>
              <c:f>'EJ5'!$C$3:$BL$3</c:f>
              <c:strCache>
                <c:ptCount val="62"/>
                <c:pt idx="0">
                  <c:v>2006</c:v>
                </c:pt>
                <c:pt idx="1">
                  <c:v>2006</c:v>
                </c:pt>
                <c:pt idx="2">
                  <c:v>2006</c:v>
                </c:pt>
                <c:pt idx="3">
                  <c:v>2006</c:v>
                </c:pt>
                <c:pt idx="4">
                  <c:v>2007</c:v>
                </c:pt>
                <c:pt idx="5">
                  <c:v>2007</c:v>
                </c:pt>
                <c:pt idx="6">
                  <c:v>2007</c:v>
                </c:pt>
                <c:pt idx="7">
                  <c:v>2007</c:v>
                </c:pt>
                <c:pt idx="8">
                  <c:v>2008</c:v>
                </c:pt>
                <c:pt idx="9">
                  <c:v>2008</c:v>
                </c:pt>
                <c:pt idx="10">
                  <c:v>2008</c:v>
                </c:pt>
                <c:pt idx="11">
                  <c:v>2008</c:v>
                </c:pt>
                <c:pt idx="12">
                  <c:v>2009</c:v>
                </c:pt>
                <c:pt idx="13">
                  <c:v>2009</c:v>
                </c:pt>
                <c:pt idx="14">
                  <c:v>2009</c:v>
                </c:pt>
                <c:pt idx="15">
                  <c:v>2009</c:v>
                </c:pt>
                <c:pt idx="16">
                  <c:v>2010</c:v>
                </c:pt>
                <c:pt idx="17">
                  <c:v>2010</c:v>
                </c:pt>
                <c:pt idx="18">
                  <c:v>2010</c:v>
                </c:pt>
                <c:pt idx="19">
                  <c:v>2010</c:v>
                </c:pt>
                <c:pt idx="20">
                  <c:v>2011</c:v>
                </c:pt>
                <c:pt idx="21">
                  <c:v>2011</c:v>
                </c:pt>
                <c:pt idx="22">
                  <c:v>2011</c:v>
                </c:pt>
                <c:pt idx="23">
                  <c:v>2011</c:v>
                </c:pt>
                <c:pt idx="24">
                  <c:v>2012</c:v>
                </c:pt>
                <c:pt idx="25">
                  <c:v>2012</c:v>
                </c:pt>
                <c:pt idx="26">
                  <c:v>2012</c:v>
                </c:pt>
                <c:pt idx="27">
                  <c:v>2012</c:v>
                </c:pt>
                <c:pt idx="28">
                  <c:v>2013</c:v>
                </c:pt>
                <c:pt idx="29">
                  <c:v>2013</c:v>
                </c:pt>
                <c:pt idx="30">
                  <c:v>2013</c:v>
                </c:pt>
                <c:pt idx="31">
                  <c:v>2013</c:v>
                </c:pt>
                <c:pt idx="32">
                  <c:v>2014</c:v>
                </c:pt>
                <c:pt idx="33">
                  <c:v>2014</c:v>
                </c:pt>
                <c:pt idx="34">
                  <c:v>2014</c:v>
                </c:pt>
                <c:pt idx="35">
                  <c:v>2014</c:v>
                </c:pt>
                <c:pt idx="36">
                  <c:v>2015</c:v>
                </c:pt>
                <c:pt idx="37">
                  <c:v>2015</c:v>
                </c:pt>
                <c:pt idx="38">
                  <c:v>2015</c:v>
                </c:pt>
                <c:pt idx="39">
                  <c:v>2015</c:v>
                </c:pt>
                <c:pt idx="40">
                  <c:v>2016</c:v>
                </c:pt>
                <c:pt idx="41">
                  <c:v>2016</c:v>
                </c:pt>
                <c:pt idx="42">
                  <c:v>2016</c:v>
                </c:pt>
                <c:pt idx="43">
                  <c:v>2016</c:v>
                </c:pt>
                <c:pt idx="44">
                  <c:v>2017</c:v>
                </c:pt>
                <c:pt idx="45">
                  <c:v>2017</c:v>
                </c:pt>
                <c:pt idx="46">
                  <c:v>2017</c:v>
                </c:pt>
                <c:pt idx="47">
                  <c:v>2017</c:v>
                </c:pt>
                <c:pt idx="48">
                  <c:v>2018</c:v>
                </c:pt>
                <c:pt idx="49">
                  <c:v>2018</c:v>
                </c:pt>
                <c:pt idx="50">
                  <c:v>2018</c:v>
                </c:pt>
                <c:pt idx="51">
                  <c:v>2018</c:v>
                </c:pt>
                <c:pt idx="52">
                  <c:v>2019</c:v>
                </c:pt>
                <c:pt idx="53">
                  <c:v>2019</c:v>
                </c:pt>
                <c:pt idx="54">
                  <c:v>2019</c:v>
                </c:pt>
                <c:pt idx="55">
                  <c:v>2019</c:v>
                </c:pt>
                <c:pt idx="56">
                  <c:v>2020</c:v>
                </c:pt>
                <c:pt idx="57">
                  <c:v>2020</c:v>
                </c:pt>
                <c:pt idx="58">
                  <c:v>2020</c:v>
                </c:pt>
                <c:pt idx="59">
                  <c:v>2020</c:v>
                </c:pt>
                <c:pt idx="60">
                  <c:v>2021</c:v>
                </c:pt>
                <c:pt idx="61">
                  <c:v>2021</c:v>
                </c:pt>
              </c:strCache>
            </c:strRef>
          </c:cat>
          <c:val>
            <c:numRef>
              <c:f>'EJ5'!$C$7:$BL$7</c:f>
              <c:numCache>
                <c:formatCode>General</c:formatCode>
                <c:ptCount val="62"/>
                <c:pt idx="0">
                  <c:v>94.3</c:v>
                </c:pt>
                <c:pt idx="1">
                  <c:v>102.1</c:v>
                </c:pt>
                <c:pt idx="2">
                  <c:v>103.2</c:v>
                </c:pt>
                <c:pt idx="3">
                  <c:v>100.5</c:v>
                </c:pt>
                <c:pt idx="4">
                  <c:v>97.5</c:v>
                </c:pt>
                <c:pt idx="5">
                  <c:v>96.2</c:v>
                </c:pt>
                <c:pt idx="6">
                  <c:v>94.2</c:v>
                </c:pt>
                <c:pt idx="7">
                  <c:v>90.4</c:v>
                </c:pt>
                <c:pt idx="8">
                  <c:v>89.5</c:v>
                </c:pt>
                <c:pt idx="9">
                  <c:v>87.7</c:v>
                </c:pt>
                <c:pt idx="10">
                  <c:v>84.3</c:v>
                </c:pt>
                <c:pt idx="11">
                  <c:v>79.3</c:v>
                </c:pt>
                <c:pt idx="12">
                  <c:v>72.8</c:v>
                </c:pt>
                <c:pt idx="13">
                  <c:v>74.099999999999994</c:v>
                </c:pt>
                <c:pt idx="14">
                  <c:v>74.5</c:v>
                </c:pt>
                <c:pt idx="15">
                  <c:v>75.099999999999994</c:v>
                </c:pt>
                <c:pt idx="16">
                  <c:v>76.900000000000006</c:v>
                </c:pt>
                <c:pt idx="17">
                  <c:v>79.2</c:v>
                </c:pt>
                <c:pt idx="18">
                  <c:v>79.900000000000006</c:v>
                </c:pt>
                <c:pt idx="19">
                  <c:v>79.8</c:v>
                </c:pt>
                <c:pt idx="20">
                  <c:v>80.5</c:v>
                </c:pt>
                <c:pt idx="21">
                  <c:v>80.5</c:v>
                </c:pt>
                <c:pt idx="22">
                  <c:v>77.599999999999994</c:v>
                </c:pt>
                <c:pt idx="23">
                  <c:v>76.8</c:v>
                </c:pt>
                <c:pt idx="24">
                  <c:v>77.400000000000006</c:v>
                </c:pt>
                <c:pt idx="25">
                  <c:v>78</c:v>
                </c:pt>
                <c:pt idx="26">
                  <c:v>80.400000000000006</c:v>
                </c:pt>
                <c:pt idx="27">
                  <c:v>80.599999999999994</c:v>
                </c:pt>
                <c:pt idx="28">
                  <c:v>82.8</c:v>
                </c:pt>
                <c:pt idx="29">
                  <c:v>85.6</c:v>
                </c:pt>
                <c:pt idx="30">
                  <c:v>86.8</c:v>
                </c:pt>
                <c:pt idx="31">
                  <c:v>87.5</c:v>
                </c:pt>
                <c:pt idx="32">
                  <c:v>90.1</c:v>
                </c:pt>
                <c:pt idx="33">
                  <c:v>93.3</c:v>
                </c:pt>
                <c:pt idx="34">
                  <c:v>94.1</c:v>
                </c:pt>
                <c:pt idx="35">
                  <c:v>94.7</c:v>
                </c:pt>
                <c:pt idx="36">
                  <c:v>98.6</c:v>
                </c:pt>
                <c:pt idx="37">
                  <c:v>102.8</c:v>
                </c:pt>
                <c:pt idx="38">
                  <c:v>105</c:v>
                </c:pt>
                <c:pt idx="39">
                  <c:v>105.2</c:v>
                </c:pt>
                <c:pt idx="40">
                  <c:v>108.8</c:v>
                </c:pt>
                <c:pt idx="41">
                  <c:v>110.7</c:v>
                </c:pt>
                <c:pt idx="42">
                  <c:v>112.1</c:v>
                </c:pt>
                <c:pt idx="43">
                  <c:v>112.7</c:v>
                </c:pt>
                <c:pt idx="44">
                  <c:v>115.4</c:v>
                </c:pt>
                <c:pt idx="45">
                  <c:v>118</c:v>
                </c:pt>
                <c:pt idx="46">
                  <c:v>120.6</c:v>
                </c:pt>
                <c:pt idx="47">
                  <c:v>120.6</c:v>
                </c:pt>
                <c:pt idx="48">
                  <c:v>124.1</c:v>
                </c:pt>
                <c:pt idx="49">
                  <c:v>125.8</c:v>
                </c:pt>
                <c:pt idx="50">
                  <c:v>124.4</c:v>
                </c:pt>
                <c:pt idx="51">
                  <c:v>123.1</c:v>
                </c:pt>
                <c:pt idx="52">
                  <c:v>123.2</c:v>
                </c:pt>
                <c:pt idx="53">
                  <c:v>125.6</c:v>
                </c:pt>
                <c:pt idx="54">
                  <c:v>124.9</c:v>
                </c:pt>
                <c:pt idx="55">
                  <c:v>125</c:v>
                </c:pt>
                <c:pt idx="56">
                  <c:v>127.4</c:v>
                </c:pt>
                <c:pt idx="57">
                  <c:v>128.80000000000001</c:v>
                </c:pt>
                <c:pt idx="58">
                  <c:v>133.30000000000001</c:v>
                </c:pt>
                <c:pt idx="59">
                  <c:v>136</c:v>
                </c:pt>
                <c:pt idx="60">
                  <c:v>142.80000000000001</c:v>
                </c:pt>
                <c:pt idx="61">
                  <c:v>144.5</c:v>
                </c:pt>
              </c:numCache>
            </c:numRef>
          </c:val>
          <c:smooth val="0"/>
          <c:extLst>
            <c:ext xmlns:c16="http://schemas.microsoft.com/office/drawing/2014/chart" uri="{C3380CC4-5D6E-409C-BE32-E72D297353CC}">
              <c16:uniqueId val="{00000002-E69B-4DFF-9AFA-C45C50A09DB2}"/>
            </c:ext>
          </c:extLst>
        </c:ser>
        <c:dLbls>
          <c:showLegendKey val="0"/>
          <c:showVal val="0"/>
          <c:showCatName val="0"/>
          <c:showSerName val="0"/>
          <c:showPercent val="0"/>
          <c:showBubbleSize val="0"/>
        </c:dLbls>
        <c:smooth val="0"/>
        <c:axId val="482830336"/>
        <c:axId val="482830664"/>
      </c:lineChart>
      <c:catAx>
        <c:axId val="48283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482830664"/>
        <c:crosses val="autoZero"/>
        <c:auto val="1"/>
        <c:lblAlgn val="ctr"/>
        <c:lblOffset val="100"/>
        <c:tickLblSkip val="6"/>
        <c:noMultiLvlLbl val="0"/>
      </c:catAx>
      <c:valAx>
        <c:axId val="482830664"/>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4828303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da-DK"/>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da-DK" sz="1100" b="1" dirty="0">
                <a:solidFill>
                  <a:schemeClr val="tx1"/>
                </a:solidFill>
              </a:rPr>
              <a:t>Aftalt restgæld ved udløb - </a:t>
            </a:r>
            <a:r>
              <a:rPr lang="da-DK" sz="1100" b="1" dirty="0" smtClean="0">
                <a:solidFill>
                  <a:schemeClr val="tx1"/>
                </a:solidFill>
              </a:rPr>
              <a:t>ejerboliger</a:t>
            </a:r>
            <a:endParaRPr lang="da-DK" sz="1100" b="1" dirty="0">
              <a:solidFill>
                <a:schemeClr val="tx1"/>
              </a:solidFill>
            </a:endParaRPr>
          </a:p>
        </c:rich>
      </c:tx>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da-DK"/>
        </a:p>
      </c:txPr>
    </c:title>
    <c:autoTitleDeleted val="0"/>
    <c:plotArea>
      <c:layout>
        <c:manualLayout>
          <c:layoutTarget val="inner"/>
          <c:xMode val="edge"/>
          <c:yMode val="edge"/>
          <c:x val="9.7963772498946222E-2"/>
          <c:y val="0.10171802696347026"/>
          <c:w val="0.85457955631375515"/>
          <c:h val="0.59858114929826745"/>
        </c:manualLayout>
      </c:layout>
      <c:barChart>
        <c:barDir val="col"/>
        <c:grouping val="clustered"/>
        <c:varyColors val="0"/>
        <c:ser>
          <c:idx val="1"/>
          <c:order val="1"/>
          <c:tx>
            <c:strRef>
              <c:f>'Ejerboliger 2'!$B$20</c:f>
              <c:strCache>
                <c:ptCount val="1"/>
                <c:pt idx="0">
                  <c:v>202112</c:v>
                </c:pt>
              </c:strCache>
            </c:strRef>
          </c:tx>
          <c:spPr>
            <a:solidFill>
              <a:schemeClr val="accent3"/>
            </a:solidFill>
            <a:ln>
              <a:noFill/>
            </a:ln>
            <a:effectLst/>
          </c:spPr>
          <c:invertIfNegative val="0"/>
          <c:cat>
            <c:strRef>
              <c:f>'Ejerboliger 2'!$X$3:$AC$3</c:f>
              <c:strCache>
                <c:ptCount val="6"/>
                <c:pt idx="0">
                  <c:v>0 til 20 pct. </c:v>
                </c:pt>
                <c:pt idx="1">
                  <c:v>20 til 30 pct. </c:v>
                </c:pt>
                <c:pt idx="2">
                  <c:v>30 til 40 pct. </c:v>
                </c:pt>
                <c:pt idx="3">
                  <c:v>40 til 50 pct. </c:v>
                </c:pt>
                <c:pt idx="4">
                  <c:v>50 til 60 pct. </c:v>
                </c:pt>
                <c:pt idx="5">
                  <c:v>over 60 pct. </c:v>
                </c:pt>
              </c:strCache>
            </c:strRef>
          </c:cat>
          <c:val>
            <c:numRef>
              <c:f>'Ejerboliger 2'!$X$33:$AC$33</c:f>
              <c:numCache>
                <c:formatCode>0.0%</c:formatCode>
                <c:ptCount val="6"/>
                <c:pt idx="0">
                  <c:v>0.1259594241051763</c:v>
                </c:pt>
                <c:pt idx="1">
                  <c:v>8.0548370596298727E-2</c:v>
                </c:pt>
                <c:pt idx="2">
                  <c:v>0.12667641285530193</c:v>
                </c:pt>
                <c:pt idx="3">
                  <c:v>0.22591005904673339</c:v>
                </c:pt>
                <c:pt idx="4">
                  <c:v>0.41446526049257143</c:v>
                </c:pt>
                <c:pt idx="5">
                  <c:v>2.6440472903918186E-2</c:v>
                </c:pt>
              </c:numCache>
            </c:numRef>
          </c:val>
          <c:extLst>
            <c:ext xmlns:c16="http://schemas.microsoft.com/office/drawing/2014/chart" uri="{C3380CC4-5D6E-409C-BE32-E72D297353CC}">
              <c16:uniqueId val="{00000001-97CB-465E-A96B-72A0F7A391A2}"/>
            </c:ext>
          </c:extLst>
        </c:ser>
        <c:dLbls>
          <c:showLegendKey val="0"/>
          <c:showVal val="0"/>
          <c:showCatName val="0"/>
          <c:showSerName val="0"/>
          <c:showPercent val="0"/>
          <c:showBubbleSize val="0"/>
        </c:dLbls>
        <c:gapWidth val="219"/>
        <c:overlap val="-27"/>
        <c:axId val="887905776"/>
        <c:axId val="887904792"/>
        <c:extLst>
          <c:ext xmlns:c15="http://schemas.microsoft.com/office/drawing/2012/chart" uri="{02D57815-91ED-43cb-92C2-25804820EDAC}">
            <c15:filteredBarSeries>
              <c15:ser>
                <c:idx val="0"/>
                <c:order val="0"/>
                <c:tx>
                  <c:strRef>
                    <c:extLst>
                      <c:ext uri="{02D57815-91ED-43cb-92C2-25804820EDAC}">
                        <c15:formulaRef>
                          <c15:sqref>'Ejerboliger 2'!$B$3</c15:sqref>
                        </c15:formulaRef>
                      </c:ext>
                    </c:extLst>
                    <c:strCache>
                      <c:ptCount val="1"/>
                      <c:pt idx="0">
                        <c:v>202106</c:v>
                      </c:pt>
                    </c:strCache>
                  </c:strRef>
                </c:tx>
                <c:spPr>
                  <a:solidFill>
                    <a:schemeClr val="tx2"/>
                  </a:solidFill>
                  <a:ln>
                    <a:noFill/>
                  </a:ln>
                  <a:effectLst/>
                </c:spPr>
                <c:invertIfNegative val="0"/>
                <c:cat>
                  <c:strRef>
                    <c:extLst>
                      <c:ext uri="{02D57815-91ED-43cb-92C2-25804820EDAC}">
                        <c15:formulaRef>
                          <c15:sqref>'Ejerboliger 2'!$X$3:$AC$3</c15:sqref>
                        </c15:formulaRef>
                      </c:ext>
                    </c:extLst>
                    <c:strCache>
                      <c:ptCount val="6"/>
                      <c:pt idx="0">
                        <c:v>0 til 20 pct. </c:v>
                      </c:pt>
                      <c:pt idx="1">
                        <c:v>20 til 30 pct. </c:v>
                      </c:pt>
                      <c:pt idx="2">
                        <c:v>30 til 40 pct. </c:v>
                      </c:pt>
                      <c:pt idx="3">
                        <c:v>40 til 50 pct. </c:v>
                      </c:pt>
                      <c:pt idx="4">
                        <c:v>50 til 60 pct. </c:v>
                      </c:pt>
                      <c:pt idx="5">
                        <c:v>over 60 pct. </c:v>
                      </c:pt>
                    </c:strCache>
                  </c:strRef>
                </c:cat>
                <c:val>
                  <c:numRef>
                    <c:extLst>
                      <c:ext uri="{02D57815-91ED-43cb-92C2-25804820EDAC}">
                        <c15:formulaRef>
                          <c15:sqref>'Ejerboliger 2'!$X$16:$AC$16</c15:sqref>
                        </c15:formulaRef>
                      </c:ext>
                    </c:extLst>
                    <c:numCache>
                      <c:formatCode>0.0%</c:formatCode>
                      <c:ptCount val="6"/>
                      <c:pt idx="0">
                        <c:v>0.17849791855158834</c:v>
                      </c:pt>
                      <c:pt idx="1">
                        <c:v>0.11224355726564487</c:v>
                      </c:pt>
                      <c:pt idx="2">
                        <c:v>8.8541330515977831E-2</c:v>
                      </c:pt>
                      <c:pt idx="3">
                        <c:v>9.4602607535096625E-2</c:v>
                      </c:pt>
                      <c:pt idx="4">
                        <c:v>0.49877680436229749</c:v>
                      </c:pt>
                      <c:pt idx="5">
                        <c:v>2.7337781769394887E-2</c:v>
                      </c:pt>
                    </c:numCache>
                  </c:numRef>
                </c:val>
                <c:extLst>
                  <c:ext xmlns:c16="http://schemas.microsoft.com/office/drawing/2014/chart" uri="{C3380CC4-5D6E-409C-BE32-E72D297353CC}">
                    <c16:uniqueId val="{00000000-97CB-465E-A96B-72A0F7A391A2}"/>
                  </c:ext>
                </c:extLst>
              </c15:ser>
            </c15:filteredBarSeries>
          </c:ext>
        </c:extLst>
      </c:barChart>
      <c:catAx>
        <c:axId val="88790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da-DK"/>
          </a:p>
        </c:txPr>
        <c:crossAx val="887904792"/>
        <c:crosses val="autoZero"/>
        <c:auto val="1"/>
        <c:lblAlgn val="ctr"/>
        <c:lblOffset val="100"/>
        <c:noMultiLvlLbl val="0"/>
      </c:catAx>
      <c:valAx>
        <c:axId val="8879047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887905776"/>
        <c:crosses val="autoZero"/>
        <c:crossBetween val="between"/>
        <c:majorUnit val="0.2"/>
      </c:valAx>
      <c:spPr>
        <a:noFill/>
        <a:ln>
          <a:noFill/>
        </a:ln>
        <a:effectLst/>
      </c:spPr>
    </c:plotArea>
    <c:legend>
      <c:legendPos val="b"/>
      <c:layout>
        <c:manualLayout>
          <c:xMode val="edge"/>
          <c:yMode val="edge"/>
          <c:x val="0.42771729016688109"/>
          <c:y val="0.90075532031578431"/>
          <c:w val="0.15133701644496367"/>
          <c:h val="8.02278426708623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legend>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066692115490155E-2"/>
          <c:y val="3.3781864223493802E-2"/>
          <c:w val="0.90536187273104574"/>
          <c:h val="0.73025007620653748"/>
        </c:manualLayout>
      </c:layout>
      <c:lineChart>
        <c:grouping val="standard"/>
        <c:varyColors val="0"/>
        <c:ser>
          <c:idx val="1"/>
          <c:order val="0"/>
          <c:tx>
            <c:strRef>
              <c:f>'Tidsserie Ejerboliger'!$B$9</c:f>
              <c:strCache>
                <c:ptCount val="1"/>
                <c:pt idx="0">
                  <c:v>Udlån med mulighed for restgæld ved udløb i pct. af udlån</c:v>
                </c:pt>
              </c:strCache>
            </c:strRef>
          </c:tx>
          <c:spPr>
            <a:ln w="28575" cap="rnd">
              <a:solidFill>
                <a:schemeClr val="accent1"/>
              </a:solidFill>
              <a:prstDash val="solid"/>
              <a:round/>
            </a:ln>
            <a:effectLst/>
          </c:spPr>
          <c:marker>
            <c:symbol val="none"/>
          </c:marker>
          <c:dPt>
            <c:idx val="2"/>
            <c:marker>
              <c:symbol val="none"/>
            </c:marker>
            <c:bubble3D val="0"/>
            <c:spPr>
              <a:ln w="28575" cap="rnd">
                <a:solidFill>
                  <a:schemeClr val="accent1"/>
                </a:solidFill>
                <a:prstDash val="solid"/>
                <a:round/>
              </a:ln>
              <a:effectLst/>
            </c:spPr>
            <c:extLst>
              <c:ext xmlns:c16="http://schemas.microsoft.com/office/drawing/2014/chart" uri="{C3380CC4-5D6E-409C-BE32-E72D297353CC}">
                <c16:uniqueId val="{00000001-2980-4CFD-B0AC-1C621C0E2801}"/>
              </c:ext>
            </c:extLst>
          </c:dPt>
          <c:cat>
            <c:strRef>
              <c:f>'Tidsserie Ejerboliger'!$C$4:$F$4</c:f>
              <c:strCache>
                <c:ptCount val="4"/>
                <c:pt idx="0">
                  <c:v>2019K4</c:v>
                </c:pt>
                <c:pt idx="1">
                  <c:v>2020K3</c:v>
                </c:pt>
                <c:pt idx="2">
                  <c:v>2021K2</c:v>
                </c:pt>
                <c:pt idx="3">
                  <c:v>2021K4</c:v>
                </c:pt>
              </c:strCache>
            </c:strRef>
          </c:cat>
          <c:val>
            <c:numRef>
              <c:f>'Tidsserie Ejerboliger'!$C$9:$F$9</c:f>
              <c:numCache>
                <c:formatCode>0.0%</c:formatCode>
                <c:ptCount val="4"/>
                <c:pt idx="0">
                  <c:v>3.0038416638817102E-2</c:v>
                </c:pt>
                <c:pt idx="1">
                  <c:v>4.3903673849169218E-2</c:v>
                </c:pt>
                <c:pt idx="2">
                  <c:v>8.189745384318356E-2</c:v>
                </c:pt>
                <c:pt idx="3">
                  <c:v>9.8064218790089183E-2</c:v>
                </c:pt>
              </c:numCache>
            </c:numRef>
          </c:val>
          <c:smooth val="0"/>
          <c:extLst>
            <c:ext xmlns:c16="http://schemas.microsoft.com/office/drawing/2014/chart" uri="{C3380CC4-5D6E-409C-BE32-E72D297353CC}">
              <c16:uniqueId val="{00000002-2980-4CFD-B0AC-1C621C0E2801}"/>
            </c:ext>
          </c:extLst>
        </c:ser>
        <c:ser>
          <c:idx val="0"/>
          <c:order val="2"/>
          <c:tx>
            <c:strRef>
              <c:f>'Tidsserie Ejerboliger'!$B$8</c:f>
              <c:strCache>
                <c:ptCount val="1"/>
                <c:pt idx="0">
                  <c:v>Udlån  med mulighed for restgæld ved udløb i pct. af udlån med afdragsfrihed</c:v>
                </c:pt>
              </c:strCache>
            </c:strRef>
          </c:tx>
          <c:spPr>
            <a:ln w="28575" cap="rnd">
              <a:solidFill>
                <a:schemeClr val="accent2"/>
              </a:solidFill>
              <a:prstDash val="solid"/>
              <a:round/>
            </a:ln>
            <a:effectLst/>
          </c:spPr>
          <c:marker>
            <c:symbol val="none"/>
          </c:marker>
          <c:dPt>
            <c:idx val="2"/>
            <c:marker>
              <c:symbol val="none"/>
            </c:marker>
            <c:bubble3D val="0"/>
            <c:spPr>
              <a:ln w="28575" cap="rnd">
                <a:solidFill>
                  <a:schemeClr val="accent2"/>
                </a:solidFill>
                <a:prstDash val="solid"/>
                <a:round/>
              </a:ln>
              <a:effectLst/>
            </c:spPr>
            <c:extLst>
              <c:ext xmlns:c16="http://schemas.microsoft.com/office/drawing/2014/chart" uri="{C3380CC4-5D6E-409C-BE32-E72D297353CC}">
                <c16:uniqueId val="{00000005-2980-4CFD-B0AC-1C621C0E2801}"/>
              </c:ext>
            </c:extLst>
          </c:dPt>
          <c:cat>
            <c:strRef>
              <c:f>'Tidsserie Ejerboliger'!$C$4:$F$4</c:f>
              <c:strCache>
                <c:ptCount val="4"/>
                <c:pt idx="0">
                  <c:v>2019K4</c:v>
                </c:pt>
                <c:pt idx="1">
                  <c:v>2020K3</c:v>
                </c:pt>
                <c:pt idx="2">
                  <c:v>2021K2</c:v>
                </c:pt>
                <c:pt idx="3">
                  <c:v>2021K4</c:v>
                </c:pt>
              </c:strCache>
            </c:strRef>
          </c:cat>
          <c:val>
            <c:numRef>
              <c:f>'Tidsserie Ejerboliger'!$C$8:$F$8</c:f>
              <c:numCache>
                <c:formatCode>0.0%</c:formatCode>
                <c:ptCount val="4"/>
                <c:pt idx="0">
                  <c:v>5.9409386891969257E-2</c:v>
                </c:pt>
                <c:pt idx="1">
                  <c:v>8.9365711288394281E-2</c:v>
                </c:pt>
                <c:pt idx="2">
                  <c:v>0.16869979657199727</c:v>
                </c:pt>
                <c:pt idx="3">
                  <c:v>0.20319491170967044</c:v>
                </c:pt>
              </c:numCache>
            </c:numRef>
          </c:val>
          <c:smooth val="0"/>
          <c:extLst>
            <c:ext xmlns:c16="http://schemas.microsoft.com/office/drawing/2014/chart" uri="{C3380CC4-5D6E-409C-BE32-E72D297353CC}">
              <c16:uniqueId val="{00000006-2980-4CFD-B0AC-1C621C0E2801}"/>
            </c:ext>
          </c:extLst>
        </c:ser>
        <c:dLbls>
          <c:showLegendKey val="0"/>
          <c:showVal val="0"/>
          <c:showCatName val="0"/>
          <c:showSerName val="0"/>
          <c:showPercent val="0"/>
          <c:showBubbleSize val="0"/>
        </c:dLbls>
        <c:smooth val="0"/>
        <c:axId val="807871408"/>
        <c:axId val="807869112"/>
        <c:extLst>
          <c:ext xmlns:c15="http://schemas.microsoft.com/office/drawing/2012/chart" uri="{02D57815-91ED-43cb-92C2-25804820EDAC}">
            <c15:filteredLineSeries>
              <c15:ser>
                <c:idx val="3"/>
                <c:order val="1"/>
                <c:tx>
                  <c:strRef>
                    <c:extLst>
                      <c:ext uri="{02D57815-91ED-43cb-92C2-25804820EDAC}">
                        <c15:formulaRef>
                          <c15:sqref>'Tidsserie Ejerboliger'!$B$18</c15:sqref>
                        </c15:formulaRef>
                      </c:ext>
                    </c:extLst>
                    <c:strCache>
                      <c:ptCount val="1"/>
                      <c:pt idx="0">
                        <c:v>Udlån med mulighed for restgæld ved udløb i pct. af udlån (korrigeret)</c:v>
                      </c:pt>
                    </c:strCache>
                  </c:strRef>
                </c:tx>
                <c:spPr>
                  <a:ln w="28575" cap="rnd">
                    <a:solidFill>
                      <a:schemeClr val="accent1"/>
                    </a:solidFill>
                    <a:prstDash val="sysDot"/>
                    <a:round/>
                  </a:ln>
                  <a:effectLst/>
                </c:spPr>
                <c:marker>
                  <c:symbol val="none"/>
                </c:marker>
                <c:val>
                  <c:numRef>
                    <c:extLst>
                      <c:ext uri="{02D57815-91ED-43cb-92C2-25804820EDAC}">
                        <c15:formulaRef>
                          <c15:sqref>'Tidsserie Ejerboliger'!$C$18:$F$18</c15:sqref>
                        </c15:formulaRef>
                      </c:ext>
                    </c:extLst>
                    <c:numCache>
                      <c:formatCode>0.0%</c:formatCode>
                      <c:ptCount val="4"/>
                      <c:pt idx="0">
                        <c:v>3.0038416638817102E-2</c:v>
                      </c:pt>
                      <c:pt idx="1">
                        <c:v>4.3903673849169218E-2</c:v>
                      </c:pt>
                      <c:pt idx="2">
                        <c:v>6.816912973736157E-2</c:v>
                      </c:pt>
                      <c:pt idx="3">
                        <c:v>8.7313489525057436E-2</c:v>
                      </c:pt>
                    </c:numCache>
                  </c:numRef>
                </c:val>
                <c:smooth val="0"/>
                <c:extLst>
                  <c:ext xmlns:c16="http://schemas.microsoft.com/office/drawing/2014/chart" uri="{C3380CC4-5D6E-409C-BE32-E72D297353CC}">
                    <c16:uniqueId val="{00000003-2980-4CFD-B0AC-1C621C0E2801}"/>
                  </c:ext>
                </c:extLst>
              </c15:ser>
            </c15:filteredLineSeries>
            <c15:filteredLineSeries>
              <c15:ser>
                <c:idx val="2"/>
                <c:order val="3"/>
                <c:tx>
                  <c:strRef>
                    <c:extLst xmlns:c15="http://schemas.microsoft.com/office/drawing/2012/chart">
                      <c:ext xmlns:c15="http://schemas.microsoft.com/office/drawing/2012/chart" uri="{02D57815-91ED-43cb-92C2-25804820EDAC}">
                        <c15:formulaRef>
                          <c15:sqref>'Tidsserie Ejerboliger'!$B$17</c15:sqref>
                        </c15:formulaRef>
                      </c:ext>
                    </c:extLst>
                    <c:strCache>
                      <c:ptCount val="1"/>
                      <c:pt idx="0">
                        <c:v>Udlån med mulighed for restgæld ved udløb i pct. af udlån med afdragsfrihed (korrigeret)</c:v>
                      </c:pt>
                    </c:strCache>
                  </c:strRef>
                </c:tx>
                <c:spPr>
                  <a:ln w="28575" cap="rnd">
                    <a:solidFill>
                      <a:schemeClr val="accent2"/>
                    </a:solidFill>
                    <a:prstDash val="sysDot"/>
                    <a:round/>
                  </a:ln>
                  <a:effectLst/>
                </c:spPr>
                <c:marker>
                  <c:symbol val="none"/>
                </c:marker>
                <c:val>
                  <c:numRef>
                    <c:extLst xmlns:c15="http://schemas.microsoft.com/office/drawing/2012/chart">
                      <c:ext xmlns:c15="http://schemas.microsoft.com/office/drawing/2012/chart" uri="{02D57815-91ED-43cb-92C2-25804820EDAC}">
                        <c15:formulaRef>
                          <c15:sqref>'Tidsserie Ejerboliger'!$C$17:$F$17</c15:sqref>
                        </c15:formulaRef>
                      </c:ext>
                    </c:extLst>
                    <c:numCache>
                      <c:formatCode>0.0%</c:formatCode>
                      <c:ptCount val="4"/>
                      <c:pt idx="0">
                        <c:v>5.9409386891969257E-2</c:v>
                      </c:pt>
                      <c:pt idx="1">
                        <c:v>8.9365711288394281E-2</c:v>
                      </c:pt>
                      <c:pt idx="2">
                        <c:v>0.14042095058539061</c:v>
                      </c:pt>
                      <c:pt idx="3">
                        <c:v>0.1809187592987824</c:v>
                      </c:pt>
                    </c:numCache>
                  </c:numRef>
                </c:val>
                <c:smooth val="0"/>
                <c:extLst xmlns:c15="http://schemas.microsoft.com/office/drawing/2012/chart">
                  <c:ext xmlns:c16="http://schemas.microsoft.com/office/drawing/2014/chart" uri="{C3380CC4-5D6E-409C-BE32-E72D297353CC}">
                    <c16:uniqueId val="{00000007-2980-4CFD-B0AC-1C621C0E2801}"/>
                  </c:ext>
                </c:extLst>
              </c15:ser>
            </c15:filteredLineSeries>
          </c:ext>
        </c:extLst>
      </c:lineChart>
      <c:catAx>
        <c:axId val="80787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807869112"/>
        <c:crosses val="autoZero"/>
        <c:auto val="1"/>
        <c:lblAlgn val="ctr"/>
        <c:lblOffset val="100"/>
        <c:noMultiLvlLbl val="0"/>
      </c:catAx>
      <c:valAx>
        <c:axId val="807869112"/>
        <c:scaling>
          <c:orientation val="minMax"/>
          <c:max val="0.22000000000000003"/>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807871408"/>
        <c:crosses val="autoZero"/>
        <c:crossBetween val="between"/>
      </c:valAx>
      <c:spPr>
        <a:noFill/>
        <a:ln>
          <a:noFill/>
        </a:ln>
        <a:effectLst/>
      </c:spPr>
    </c:plotArea>
    <c:legend>
      <c:legendPos val="b"/>
      <c:layout>
        <c:manualLayout>
          <c:xMode val="edge"/>
          <c:yMode val="edge"/>
          <c:x val="6.2614184497491023E-4"/>
          <c:y val="0.82442552147044967"/>
          <c:w val="0.99937385815502511"/>
          <c:h val="0.1755744785295503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legend>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da-DK" sz="1100" b="1" dirty="0">
                <a:solidFill>
                  <a:schemeClr val="tx1"/>
                </a:solidFill>
              </a:rPr>
              <a:t>Varighed af afdragsfrihed - </a:t>
            </a:r>
            <a:r>
              <a:rPr lang="da-DK" sz="1100" b="1" dirty="0" smtClean="0">
                <a:solidFill>
                  <a:schemeClr val="tx1"/>
                </a:solidFill>
              </a:rPr>
              <a:t>ejerboliger</a:t>
            </a:r>
            <a:endParaRPr lang="da-DK" sz="1100" b="1" dirty="0">
              <a:solidFill>
                <a:schemeClr val="tx1"/>
              </a:solidFill>
            </a:endParaRPr>
          </a:p>
        </c:rich>
      </c:tx>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da-DK"/>
        </a:p>
      </c:txPr>
    </c:title>
    <c:autoTitleDeleted val="0"/>
    <c:plotArea>
      <c:layout>
        <c:manualLayout>
          <c:layoutTarget val="inner"/>
          <c:xMode val="edge"/>
          <c:yMode val="edge"/>
          <c:x val="0.11858906137456966"/>
          <c:y val="0.14332298884103151"/>
          <c:w val="0.82714324667683825"/>
          <c:h val="0.55973892876700038"/>
        </c:manualLayout>
      </c:layout>
      <c:barChart>
        <c:barDir val="col"/>
        <c:grouping val="clustered"/>
        <c:varyColors val="0"/>
        <c:ser>
          <c:idx val="1"/>
          <c:order val="1"/>
          <c:tx>
            <c:strRef>
              <c:f>'Ejerboliger 2'!$B$20</c:f>
              <c:strCache>
                <c:ptCount val="1"/>
                <c:pt idx="0">
                  <c:v>202112</c:v>
                </c:pt>
              </c:strCache>
            </c:strRef>
          </c:tx>
          <c:spPr>
            <a:solidFill>
              <a:schemeClr val="accent2"/>
            </a:solidFill>
            <a:ln>
              <a:noFill/>
            </a:ln>
            <a:effectLst/>
          </c:spPr>
          <c:invertIfNegative val="0"/>
          <c:cat>
            <c:strRef>
              <c:f>'Ejerboliger 2'!$X$2:$AC$2</c:f>
              <c:strCache>
                <c:ptCount val="6"/>
                <c:pt idx="0">
                  <c:v>0 til 5 år</c:v>
                </c:pt>
                <c:pt idx="1">
                  <c:v>5 til 10 år</c:v>
                </c:pt>
                <c:pt idx="2">
                  <c:v>10 til 15 år</c:v>
                </c:pt>
                <c:pt idx="3">
                  <c:v>15 til 20 år </c:v>
                </c:pt>
                <c:pt idx="4">
                  <c:v>20 til 25 år </c:v>
                </c:pt>
                <c:pt idx="5">
                  <c:v>25 til 30 år</c:v>
                </c:pt>
              </c:strCache>
            </c:strRef>
          </c:cat>
          <c:val>
            <c:numRef>
              <c:f>'Ejerboliger 2'!$X$27:$AC$27</c:f>
              <c:numCache>
                <c:formatCode>0.0%</c:formatCode>
                <c:ptCount val="6"/>
                <c:pt idx="0">
                  <c:v>5.1501650318026828E-3</c:v>
                </c:pt>
                <c:pt idx="1">
                  <c:v>0.10447931332603466</c:v>
                </c:pt>
                <c:pt idx="2">
                  <c:v>2.505807131539019E-4</c:v>
                </c:pt>
                <c:pt idx="3">
                  <c:v>8.2910615875348369E-4</c:v>
                </c:pt>
                <c:pt idx="4">
                  <c:v>1.3289313070942075E-3</c:v>
                </c:pt>
                <c:pt idx="5">
                  <c:v>0.88796190346316106</c:v>
                </c:pt>
              </c:numCache>
            </c:numRef>
          </c:val>
          <c:extLst>
            <c:ext xmlns:c16="http://schemas.microsoft.com/office/drawing/2014/chart" uri="{C3380CC4-5D6E-409C-BE32-E72D297353CC}">
              <c16:uniqueId val="{00000001-A499-4240-94CD-AC1C79C95F12}"/>
            </c:ext>
          </c:extLst>
        </c:ser>
        <c:dLbls>
          <c:showLegendKey val="0"/>
          <c:showVal val="0"/>
          <c:showCatName val="0"/>
          <c:showSerName val="0"/>
          <c:showPercent val="0"/>
          <c:showBubbleSize val="0"/>
        </c:dLbls>
        <c:gapWidth val="219"/>
        <c:overlap val="-27"/>
        <c:axId val="887905776"/>
        <c:axId val="887904792"/>
        <c:extLst>
          <c:ext xmlns:c15="http://schemas.microsoft.com/office/drawing/2012/chart" uri="{02D57815-91ED-43cb-92C2-25804820EDAC}">
            <c15:filteredBarSeries>
              <c15:ser>
                <c:idx val="0"/>
                <c:order val="0"/>
                <c:tx>
                  <c:strRef>
                    <c:extLst>
                      <c:ext uri="{02D57815-91ED-43cb-92C2-25804820EDAC}">
                        <c15:formulaRef>
                          <c15:sqref>'Ejerboliger 2'!$B$3</c15:sqref>
                        </c15:formulaRef>
                      </c:ext>
                    </c:extLst>
                    <c:strCache>
                      <c:ptCount val="1"/>
                      <c:pt idx="0">
                        <c:v>202106</c:v>
                      </c:pt>
                    </c:strCache>
                  </c:strRef>
                </c:tx>
                <c:spPr>
                  <a:solidFill>
                    <a:schemeClr val="tx2"/>
                  </a:solidFill>
                  <a:ln>
                    <a:noFill/>
                  </a:ln>
                  <a:effectLst/>
                </c:spPr>
                <c:invertIfNegative val="0"/>
                <c:cat>
                  <c:strRef>
                    <c:extLst>
                      <c:ext uri="{02D57815-91ED-43cb-92C2-25804820EDAC}">
                        <c15:formulaRef>
                          <c15:sqref>'Ejerboliger 2'!$X$2:$AC$2</c15:sqref>
                        </c15:formulaRef>
                      </c:ext>
                    </c:extLst>
                    <c:strCache>
                      <c:ptCount val="6"/>
                      <c:pt idx="0">
                        <c:v>0 til 5 år</c:v>
                      </c:pt>
                      <c:pt idx="1">
                        <c:v>5 til 10 år</c:v>
                      </c:pt>
                      <c:pt idx="2">
                        <c:v>10 til 15 år</c:v>
                      </c:pt>
                      <c:pt idx="3">
                        <c:v>15 til 20 år </c:v>
                      </c:pt>
                      <c:pt idx="4">
                        <c:v>20 til 25 år </c:v>
                      </c:pt>
                      <c:pt idx="5">
                        <c:v>25 til 30 år</c:v>
                      </c:pt>
                    </c:strCache>
                  </c:strRef>
                </c:cat>
                <c:val>
                  <c:numRef>
                    <c:extLst>
                      <c:ext uri="{02D57815-91ED-43cb-92C2-25804820EDAC}">
                        <c15:formulaRef>
                          <c15:sqref>'Ejerboliger 2'!$X$10:$AC$10</c15:sqref>
                        </c15:formulaRef>
                      </c:ext>
                    </c:extLst>
                    <c:numCache>
                      <c:formatCode>0.0%</c:formatCode>
                      <c:ptCount val="6"/>
                      <c:pt idx="0">
                        <c:v>7.1479889678119019E-3</c:v>
                      </c:pt>
                      <c:pt idx="1">
                        <c:v>0.14174953655244626</c:v>
                      </c:pt>
                      <c:pt idx="2">
                        <c:v>2.6538705701948994E-4</c:v>
                      </c:pt>
                      <c:pt idx="3">
                        <c:v>9.2432562999184812E-4</c:v>
                      </c:pt>
                      <c:pt idx="4">
                        <c:v>1.5015853675291123E-3</c:v>
                      </c:pt>
                      <c:pt idx="5">
                        <c:v>0.84841117642520136</c:v>
                      </c:pt>
                    </c:numCache>
                  </c:numRef>
                </c:val>
                <c:extLst>
                  <c:ext xmlns:c16="http://schemas.microsoft.com/office/drawing/2014/chart" uri="{C3380CC4-5D6E-409C-BE32-E72D297353CC}">
                    <c16:uniqueId val="{00000000-A499-4240-94CD-AC1C79C95F12}"/>
                  </c:ext>
                </c:extLst>
              </c15:ser>
            </c15:filteredBarSeries>
          </c:ext>
        </c:extLst>
      </c:barChart>
      <c:catAx>
        <c:axId val="88790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da-DK"/>
          </a:p>
        </c:txPr>
        <c:crossAx val="887904792"/>
        <c:crosses val="autoZero"/>
        <c:auto val="1"/>
        <c:lblAlgn val="ctr"/>
        <c:lblOffset val="100"/>
        <c:noMultiLvlLbl val="0"/>
      </c:catAx>
      <c:valAx>
        <c:axId val="887904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887905776"/>
        <c:crosses val="autoZero"/>
        <c:crossBetween val="between"/>
      </c:valAx>
      <c:spPr>
        <a:noFill/>
        <a:ln>
          <a:noFill/>
        </a:ln>
        <a:effectLst/>
      </c:spPr>
    </c:plotArea>
    <c:legend>
      <c:legendPos val="b"/>
      <c:layout>
        <c:manualLayout>
          <c:xMode val="edge"/>
          <c:yMode val="edge"/>
          <c:x val="0.4106349720556105"/>
          <c:y val="0.90137665540333445"/>
          <c:w val="0.15159620991448297"/>
          <c:h val="8.81732542692116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legend>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a:t>Efter</a:t>
            </a:r>
            <a:r>
              <a:rPr lang="en-US" baseline="0"/>
              <a:t> 10</a:t>
            </a:r>
            <a:r>
              <a:rPr lang="en-US"/>
              <a:t> år og løbende rentestigning</a:t>
            </a:r>
          </a:p>
        </c:rich>
      </c:tx>
      <c:layout>
        <c:manualLayout>
          <c:xMode val="edge"/>
          <c:yMode val="edge"/>
          <c:x val="0.1361616161616161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da-DK"/>
        </a:p>
      </c:txPr>
    </c:title>
    <c:autoTitleDeleted val="0"/>
    <c:plotArea>
      <c:layout>
        <c:manualLayout>
          <c:layoutTarget val="inner"/>
          <c:xMode val="edge"/>
          <c:yMode val="edge"/>
          <c:x val="0.12426866868628392"/>
          <c:y val="0.2014755562515573"/>
          <c:w val="0.8585579615048119"/>
          <c:h val="0.65327647527205168"/>
        </c:manualLayout>
      </c:layout>
      <c:barChart>
        <c:barDir val="col"/>
        <c:grouping val="clustered"/>
        <c:varyColors val="0"/>
        <c:ser>
          <c:idx val="0"/>
          <c:order val="0"/>
          <c:tx>
            <c:strRef>
              <c:f>Tabel!$D$13</c:f>
              <c:strCache>
                <c:ptCount val="1"/>
                <c:pt idx="0">
                  <c:v>10. år og løbende rentestigning på 5 pct. point*</c:v>
                </c:pt>
              </c:strCache>
            </c:strRef>
          </c:tx>
          <c:spPr>
            <a:solidFill>
              <a:schemeClr val="accent1"/>
            </a:solidFill>
            <a:ln>
              <a:noFill/>
            </a:ln>
            <a:effectLst/>
          </c:spPr>
          <c:invertIfNegative val="0"/>
          <c:dPt>
            <c:idx val="1"/>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A7C7-49C3-99B2-778EE3180B0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A7C7-49C3-99B2-778EE3180B0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A7C7-49C3-99B2-778EE3180B05}"/>
              </c:ext>
            </c:extLst>
          </c:dPt>
          <c:cat>
            <c:strRef>
              <c:f>Tabel!$B$14:$B$17</c:f>
              <c:strCache>
                <c:ptCount val="4"/>
                <c:pt idx="0">
                  <c:v>Fast rente med afdrag </c:v>
                </c:pt>
                <c:pt idx="1">
                  <c:v>Fast rente uden afdrag </c:v>
                </c:pt>
                <c:pt idx="2">
                  <c:v>F1 med afdrag </c:v>
                </c:pt>
                <c:pt idx="3">
                  <c:v>F1 uden afdrag </c:v>
                </c:pt>
              </c:strCache>
            </c:strRef>
          </c:cat>
          <c:val>
            <c:numRef>
              <c:f>Tabel!$D$5:$D$8</c:f>
              <c:numCache>
                <c:formatCode>#,##0\ "kr."</c:formatCode>
                <c:ptCount val="4"/>
                <c:pt idx="0">
                  <c:v>19266.020785568628</c:v>
                </c:pt>
                <c:pt idx="1">
                  <c:v>25226.163918472899</c:v>
                </c:pt>
                <c:pt idx="2">
                  <c:v>20033.150798386254</c:v>
                </c:pt>
                <c:pt idx="3">
                  <c:v>26508.929455523874</c:v>
                </c:pt>
              </c:numCache>
            </c:numRef>
          </c:val>
          <c:extLst>
            <c:ext xmlns:c16="http://schemas.microsoft.com/office/drawing/2014/chart" uri="{C3380CC4-5D6E-409C-BE32-E72D297353CC}">
              <c16:uniqueId val="{00000006-A7C7-49C3-99B2-778EE3180B05}"/>
            </c:ext>
          </c:extLst>
        </c:ser>
        <c:dLbls>
          <c:showLegendKey val="0"/>
          <c:showVal val="0"/>
          <c:showCatName val="0"/>
          <c:showSerName val="0"/>
          <c:showPercent val="0"/>
          <c:showBubbleSize val="0"/>
        </c:dLbls>
        <c:gapWidth val="219"/>
        <c:axId val="410760520"/>
        <c:axId val="410757568"/>
      </c:barChart>
      <c:lineChart>
        <c:grouping val="standard"/>
        <c:varyColors val="0"/>
        <c:ser>
          <c:idx val="1"/>
          <c:order val="1"/>
          <c:tx>
            <c:strRef>
              <c:f>Tabel!$F$4</c:f>
              <c:strCache>
                <c:ptCount val="1"/>
              </c:strCache>
            </c:strRef>
          </c:tx>
          <c:spPr>
            <a:ln w="28575" cap="rnd">
              <a:solidFill>
                <a:schemeClr val="accent1"/>
              </a:solidFill>
              <a:prstDash val="sysDot"/>
              <a:round/>
            </a:ln>
            <a:effectLst/>
          </c:spPr>
          <c:marker>
            <c:symbol val="none"/>
          </c:marker>
          <c:val>
            <c:numRef>
              <c:f>Tabel!$F$5:$F$8</c:f>
              <c:numCache>
                <c:formatCode>#,##0\ "kr."</c:formatCode>
                <c:ptCount val="4"/>
                <c:pt idx="0">
                  <c:v>19266.020785568628</c:v>
                </c:pt>
                <c:pt idx="1">
                  <c:v>19266.020785568628</c:v>
                </c:pt>
                <c:pt idx="2">
                  <c:v>19266.020785568628</c:v>
                </c:pt>
                <c:pt idx="3">
                  <c:v>19266.020785568628</c:v>
                </c:pt>
              </c:numCache>
            </c:numRef>
          </c:val>
          <c:smooth val="0"/>
          <c:extLst>
            <c:ext xmlns:c16="http://schemas.microsoft.com/office/drawing/2014/chart" uri="{C3380CC4-5D6E-409C-BE32-E72D297353CC}">
              <c16:uniqueId val="{00000007-A7C7-49C3-99B2-778EE3180B05}"/>
            </c:ext>
          </c:extLst>
        </c:ser>
        <c:dLbls>
          <c:showLegendKey val="0"/>
          <c:showVal val="0"/>
          <c:showCatName val="0"/>
          <c:showSerName val="0"/>
          <c:showPercent val="0"/>
          <c:showBubbleSize val="0"/>
        </c:dLbls>
        <c:marker val="1"/>
        <c:smooth val="0"/>
        <c:axId val="410760520"/>
        <c:axId val="410757568"/>
      </c:lineChart>
      <c:catAx>
        <c:axId val="41076052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da-DK" b="1">
                    <a:solidFill>
                      <a:schemeClr val="tx1"/>
                    </a:solidFill>
                  </a:rPr>
                  <a:t>Mdl. ydelse efter skat i</a:t>
                </a:r>
                <a:r>
                  <a:rPr lang="da-DK" b="1" baseline="0">
                    <a:solidFill>
                      <a:schemeClr val="tx1"/>
                    </a:solidFill>
                  </a:rPr>
                  <a:t> </a:t>
                </a:r>
                <a:r>
                  <a:rPr lang="da-DK" b="1">
                    <a:solidFill>
                      <a:schemeClr val="tx1"/>
                    </a:solidFill>
                  </a:rPr>
                  <a:t>kr.</a:t>
                </a:r>
              </a:p>
            </c:rich>
          </c:tx>
          <c:layout>
            <c:manualLayout>
              <c:xMode val="edge"/>
              <c:yMode val="edge"/>
              <c:x val="2.3806569633341283E-3"/>
              <c:y val="8.5931876492966464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10757568"/>
        <c:crosses val="autoZero"/>
        <c:auto val="1"/>
        <c:lblAlgn val="ctr"/>
        <c:lblOffset val="100"/>
        <c:noMultiLvlLbl val="0"/>
      </c:catAx>
      <c:valAx>
        <c:axId val="41075756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1076052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da-DK" sz="1200" b="1">
                <a:solidFill>
                  <a:schemeClr val="tx1"/>
                </a:solidFill>
              </a:rPr>
              <a:t>1. år ved nuværende renteniveau</a:t>
            </a:r>
          </a:p>
        </c:rich>
      </c:tx>
      <c:layout>
        <c:manualLayout>
          <c:xMode val="edge"/>
          <c:yMode val="edge"/>
          <c:x val="0.16049173070233691"/>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da-DK"/>
        </a:p>
      </c:txPr>
    </c:title>
    <c:autoTitleDeleted val="0"/>
    <c:plotArea>
      <c:layout>
        <c:manualLayout>
          <c:layoutTarget val="inner"/>
          <c:xMode val="edge"/>
          <c:yMode val="edge"/>
          <c:x val="0.11088648293963255"/>
          <c:y val="0.19745370370370371"/>
          <c:w val="0.8585579615048119"/>
          <c:h val="0.6387113589967921"/>
        </c:manualLayout>
      </c:layout>
      <c:barChart>
        <c:barDir val="col"/>
        <c:grouping val="clustered"/>
        <c:varyColors val="0"/>
        <c:ser>
          <c:idx val="0"/>
          <c:order val="0"/>
          <c:tx>
            <c:strRef>
              <c:f>Tabel!$C$13</c:f>
              <c:strCache>
                <c:ptCount val="1"/>
                <c:pt idx="0">
                  <c:v>1. år ved nuværende renteniveau</c:v>
                </c:pt>
              </c:strCache>
            </c:strRef>
          </c:tx>
          <c:spPr>
            <a:solidFill>
              <a:schemeClr val="accent1"/>
            </a:solidFill>
            <a:ln>
              <a:noFill/>
            </a:ln>
            <a:effectLst/>
          </c:spPr>
          <c:invertIfNegative val="0"/>
          <c:dPt>
            <c:idx val="1"/>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E687-4DAB-95DA-101191AE20B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E687-4DAB-95DA-101191AE20BA}"/>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E687-4DAB-95DA-101191AE20BA}"/>
              </c:ext>
            </c:extLst>
          </c:dPt>
          <c:cat>
            <c:strRef>
              <c:f>Tabel!$B$14:$B$17</c:f>
              <c:strCache>
                <c:ptCount val="4"/>
                <c:pt idx="0">
                  <c:v>Fast rente med afdrag </c:v>
                </c:pt>
                <c:pt idx="1">
                  <c:v>Fast rente uden afdrag </c:v>
                </c:pt>
                <c:pt idx="2">
                  <c:v>F1 med afdrag </c:v>
                </c:pt>
                <c:pt idx="3">
                  <c:v>F1 uden afdrag </c:v>
                </c:pt>
              </c:strCache>
            </c:strRef>
          </c:cat>
          <c:val>
            <c:numRef>
              <c:f>Tabel!$C$5:$C$8</c:f>
              <c:numCache>
                <c:formatCode>#,##0\ "kr."</c:formatCode>
                <c:ptCount val="4"/>
                <c:pt idx="0">
                  <c:v>18005.470366559621</c:v>
                </c:pt>
                <c:pt idx="1">
                  <c:v>12388.565866617459</c:v>
                </c:pt>
                <c:pt idx="2">
                  <c:v>14610.917272165238</c:v>
                </c:pt>
                <c:pt idx="3">
                  <c:v>5588.8062253701028</c:v>
                </c:pt>
              </c:numCache>
            </c:numRef>
          </c:val>
          <c:extLst>
            <c:ext xmlns:c16="http://schemas.microsoft.com/office/drawing/2014/chart" uri="{C3380CC4-5D6E-409C-BE32-E72D297353CC}">
              <c16:uniqueId val="{00000006-E687-4DAB-95DA-101191AE20BA}"/>
            </c:ext>
          </c:extLst>
        </c:ser>
        <c:dLbls>
          <c:showLegendKey val="0"/>
          <c:showVal val="0"/>
          <c:showCatName val="0"/>
          <c:showSerName val="0"/>
          <c:showPercent val="0"/>
          <c:showBubbleSize val="0"/>
        </c:dLbls>
        <c:gapWidth val="219"/>
        <c:axId val="410760520"/>
        <c:axId val="410757568"/>
      </c:barChart>
      <c:lineChart>
        <c:grouping val="standard"/>
        <c:varyColors val="0"/>
        <c:ser>
          <c:idx val="1"/>
          <c:order val="1"/>
          <c:tx>
            <c:strRef>
              <c:f>Tabel!$E$4</c:f>
              <c:strCache>
                <c:ptCount val="1"/>
              </c:strCache>
            </c:strRef>
          </c:tx>
          <c:spPr>
            <a:ln w="28575" cap="rnd">
              <a:solidFill>
                <a:schemeClr val="accent1"/>
              </a:solidFill>
              <a:prstDash val="sysDot"/>
              <a:round/>
            </a:ln>
            <a:effectLst/>
          </c:spPr>
          <c:marker>
            <c:symbol val="none"/>
          </c:marker>
          <c:val>
            <c:numRef>
              <c:f>Tabel!$E$5:$E$8</c:f>
              <c:numCache>
                <c:formatCode>#,##0\ "kr."</c:formatCode>
                <c:ptCount val="4"/>
                <c:pt idx="0">
                  <c:v>18005.470366559621</c:v>
                </c:pt>
                <c:pt idx="1">
                  <c:v>18005.470366559621</c:v>
                </c:pt>
                <c:pt idx="2">
                  <c:v>18005.470366559621</c:v>
                </c:pt>
                <c:pt idx="3">
                  <c:v>18005.470366559621</c:v>
                </c:pt>
              </c:numCache>
            </c:numRef>
          </c:val>
          <c:smooth val="0"/>
          <c:extLst>
            <c:ext xmlns:c16="http://schemas.microsoft.com/office/drawing/2014/chart" uri="{C3380CC4-5D6E-409C-BE32-E72D297353CC}">
              <c16:uniqueId val="{00000007-E687-4DAB-95DA-101191AE20BA}"/>
            </c:ext>
          </c:extLst>
        </c:ser>
        <c:dLbls>
          <c:showLegendKey val="0"/>
          <c:showVal val="0"/>
          <c:showCatName val="0"/>
          <c:showSerName val="0"/>
          <c:showPercent val="0"/>
          <c:showBubbleSize val="0"/>
        </c:dLbls>
        <c:marker val="1"/>
        <c:smooth val="0"/>
        <c:axId val="410760520"/>
        <c:axId val="410757568"/>
      </c:lineChart>
      <c:catAx>
        <c:axId val="41076052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da-DK" b="1">
                    <a:solidFill>
                      <a:schemeClr val="tx1"/>
                    </a:solidFill>
                  </a:rPr>
                  <a:t>Mdl. ydelse efter skat i</a:t>
                </a:r>
                <a:r>
                  <a:rPr lang="da-DK" b="1" baseline="0">
                    <a:solidFill>
                      <a:schemeClr val="tx1"/>
                    </a:solidFill>
                  </a:rPr>
                  <a:t> </a:t>
                </a:r>
                <a:r>
                  <a:rPr lang="da-DK" b="1">
                    <a:solidFill>
                      <a:schemeClr val="tx1"/>
                    </a:solidFill>
                  </a:rPr>
                  <a:t>kr.</a:t>
                </a:r>
              </a:p>
            </c:rich>
          </c:tx>
          <c:layout>
            <c:manualLayout>
              <c:xMode val="edge"/>
              <c:yMode val="edge"/>
              <c:x val="2.3808620308003667E-3"/>
              <c:y val="9.164333624963545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10757568"/>
        <c:crosses val="autoZero"/>
        <c:auto val="1"/>
        <c:lblAlgn val="ctr"/>
        <c:lblOffset val="100"/>
        <c:noMultiLvlLbl val="0"/>
      </c:catAx>
      <c:valAx>
        <c:axId val="410757568"/>
        <c:scaling>
          <c:orientation val="minMax"/>
          <c:max val="3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1076052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ysClr val="windowText" lastClr="000000"/>
                </a:solidFill>
                <a:latin typeface="Constantia" panose="02030602050306030303" pitchFamily="18" charset="0"/>
                <a:ea typeface="+mn-ea"/>
                <a:cs typeface="Arial" panose="020B0604020202020204" pitchFamily="34" charset="0"/>
              </a:defRPr>
            </a:pPr>
            <a:r>
              <a:rPr lang="da-DK" sz="1200" b="1">
                <a:latin typeface="Constantia" panose="02030602050306030303" pitchFamily="18" charset="0"/>
              </a:rPr>
              <a:t>Ejendomspris inden rådighedsbeløb binder ved</a:t>
            </a:r>
            <a:br>
              <a:rPr lang="da-DK" sz="1200" b="1">
                <a:latin typeface="Constantia" panose="02030602050306030303" pitchFamily="18" charset="0"/>
              </a:rPr>
            </a:br>
            <a:r>
              <a:rPr lang="da-DK" sz="1200" b="1">
                <a:latin typeface="Constantia" panose="02030602050306030303" pitchFamily="18" charset="0"/>
              </a:rPr>
              <a:t> 1. års ydelse</a:t>
            </a:r>
          </a:p>
        </c:rich>
      </c:tx>
      <c:layout>
        <c:manualLayout>
          <c:xMode val="edge"/>
          <c:yMode val="edge"/>
          <c:x val="9.6178915135608032E-3"/>
          <c:y val="1.388888888888888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Constantia" panose="02030602050306030303" pitchFamily="18" charset="0"/>
              <a:ea typeface="+mn-ea"/>
              <a:cs typeface="Arial" panose="020B0604020202020204" pitchFamily="34" charset="0"/>
            </a:defRPr>
          </a:pPr>
          <a:endParaRPr lang="da-DK"/>
        </a:p>
      </c:txPr>
    </c:title>
    <c:autoTitleDeleted val="0"/>
    <c:plotArea>
      <c:layout>
        <c:manualLayout>
          <c:layoutTarget val="inner"/>
          <c:xMode val="edge"/>
          <c:yMode val="edge"/>
          <c:x val="6.6234033245844287E-2"/>
          <c:y val="0.31564814814814818"/>
          <c:w val="0.90321041119860013"/>
          <c:h val="0.52609580052493443"/>
        </c:manualLayout>
      </c:layout>
      <c:barChart>
        <c:barDir val="col"/>
        <c:grouping val="clustered"/>
        <c:varyColors val="0"/>
        <c:ser>
          <c:idx val="0"/>
          <c:order val="0"/>
          <c:tx>
            <c:strRef>
              <c:f>'Rådighedsbeløb som restriktion'!$B$12</c:f>
              <c:strCache>
                <c:ptCount val="1"/>
                <c:pt idx="0">
                  <c:v>1. år ved nuværende renteniveau</c:v>
                </c:pt>
              </c:strCache>
            </c:strRef>
          </c:tx>
          <c:spPr>
            <a:solidFill>
              <a:schemeClr val="accent1"/>
            </a:solidFill>
            <a:ln>
              <a:noFill/>
            </a:ln>
            <a:effectLst/>
          </c:spPr>
          <c:invertIfNegative val="0"/>
          <c:cat>
            <c:strRef>
              <c:f>'Rådighedsbeløb som restriktion'!$A$13:$A$16</c:f>
              <c:strCache>
                <c:ptCount val="4"/>
                <c:pt idx="0">
                  <c:v>Fast rente med afdrag </c:v>
                </c:pt>
                <c:pt idx="1">
                  <c:v>F1 med afdrag </c:v>
                </c:pt>
                <c:pt idx="2">
                  <c:v>Fast rente uden afdrag </c:v>
                </c:pt>
                <c:pt idx="3">
                  <c:v>F1 uden afdrag </c:v>
                </c:pt>
              </c:strCache>
            </c:strRef>
          </c:cat>
          <c:val>
            <c:numRef>
              <c:f>'Rådighedsbeløb som restriktion'!$B$13:$B$16</c:f>
              <c:numCache>
                <c:formatCode>_-* #,##0.0_-;\-* #,##0.0_-;_-* "-"??_-;_-@_-</c:formatCode>
                <c:ptCount val="4"/>
                <c:pt idx="0">
                  <c:v>6.7</c:v>
                </c:pt>
                <c:pt idx="1">
                  <c:v>8.15</c:v>
                </c:pt>
                <c:pt idx="2">
                  <c:v>9.5</c:v>
                </c:pt>
                <c:pt idx="3">
                  <c:v>20.5</c:v>
                </c:pt>
              </c:numCache>
            </c:numRef>
          </c:val>
          <c:extLst>
            <c:ext xmlns:c16="http://schemas.microsoft.com/office/drawing/2014/chart" uri="{C3380CC4-5D6E-409C-BE32-E72D297353CC}">
              <c16:uniqueId val="{00000000-D5A7-4647-AD82-D1E5DD17B6D4}"/>
            </c:ext>
          </c:extLst>
        </c:ser>
        <c:dLbls>
          <c:showLegendKey val="0"/>
          <c:showVal val="0"/>
          <c:showCatName val="0"/>
          <c:showSerName val="0"/>
          <c:showPercent val="0"/>
          <c:showBubbleSize val="0"/>
        </c:dLbls>
        <c:gapWidth val="219"/>
        <c:overlap val="-27"/>
        <c:axId val="105385288"/>
        <c:axId val="751252048"/>
      </c:barChart>
      <c:catAx>
        <c:axId val="105385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751252048"/>
        <c:crosses val="autoZero"/>
        <c:auto val="1"/>
        <c:lblAlgn val="ctr"/>
        <c:lblOffset val="100"/>
        <c:noMultiLvlLbl val="0"/>
      </c:catAx>
      <c:valAx>
        <c:axId val="75125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t>Mio. kr. </a:t>
                </a:r>
              </a:p>
            </c:rich>
          </c:tx>
          <c:layout>
            <c:manualLayout>
              <c:xMode val="edge"/>
              <c:yMode val="edge"/>
              <c:x val="2.7777777777777779E-3"/>
              <c:y val="0.2117979002624672"/>
            </c:manualLayout>
          </c:layout>
          <c:overlay val="0"/>
          <c:spPr>
            <a:noFill/>
            <a:ln>
              <a:noFill/>
            </a:ln>
            <a:effectLst/>
          </c:spPr>
          <c:txPr>
            <a:bodyPr rot="0" spcFirstLastPara="1" vertOverflow="ellipsis"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1053852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da-DK"/>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ysClr val="windowText" lastClr="000000"/>
                </a:solidFill>
                <a:latin typeface="Constantia" panose="02030602050306030303" pitchFamily="18" charset="0"/>
                <a:ea typeface="+mn-ea"/>
                <a:cs typeface="Arial" panose="020B0604020202020204" pitchFamily="34" charset="0"/>
              </a:defRPr>
            </a:pPr>
            <a:r>
              <a:rPr lang="da-DK" sz="1200" b="1">
                <a:latin typeface="Constantia" panose="02030602050306030303" pitchFamily="18" charset="0"/>
              </a:rPr>
              <a:t>Formue</a:t>
            </a:r>
            <a:r>
              <a:rPr lang="da-DK" sz="1200" b="1" baseline="0">
                <a:latin typeface="Constantia" panose="02030602050306030303" pitchFamily="18" charset="0"/>
              </a:rPr>
              <a:t> ved prisfald på boligmarkedet</a:t>
            </a:r>
            <a:endParaRPr lang="da-DK" sz="1200" b="1">
              <a:latin typeface="Constantia" panose="02030602050306030303" pitchFamily="18" charset="0"/>
            </a:endParaRPr>
          </a:p>
        </c:rich>
      </c:tx>
      <c:layout>
        <c:manualLayout>
          <c:xMode val="edge"/>
          <c:yMode val="edge"/>
          <c:x val="1.5312335958005243E-2"/>
          <c:y val="2.314814814814814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Constantia" panose="02030602050306030303" pitchFamily="18" charset="0"/>
              <a:ea typeface="+mn-ea"/>
              <a:cs typeface="Arial" panose="020B0604020202020204" pitchFamily="34" charset="0"/>
            </a:defRPr>
          </a:pPr>
          <a:endParaRPr lang="da-DK"/>
        </a:p>
      </c:txPr>
    </c:title>
    <c:autoTitleDeleted val="0"/>
    <c:plotArea>
      <c:layout>
        <c:manualLayout>
          <c:layoutTarget val="inner"/>
          <c:xMode val="edge"/>
          <c:yMode val="edge"/>
          <c:x val="8.201421697287839E-2"/>
          <c:y val="0.22263888888888889"/>
          <c:w val="0.88743022747156608"/>
          <c:h val="0.49715017876850115"/>
        </c:manualLayout>
      </c:layout>
      <c:barChart>
        <c:barDir val="col"/>
        <c:grouping val="clustered"/>
        <c:varyColors val="0"/>
        <c:ser>
          <c:idx val="0"/>
          <c:order val="0"/>
          <c:tx>
            <c:strRef>
              <c:f>Prisfald!$A$15</c:f>
              <c:strCache>
                <c:ptCount val="1"/>
                <c:pt idx="0">
                  <c:v>Tilladt boliglån (4 mio. kr.)</c:v>
                </c:pt>
              </c:strCache>
            </c:strRef>
          </c:tx>
          <c:spPr>
            <a:pattFill prst="pct75">
              <a:fgClr>
                <a:schemeClr val="accent1"/>
              </a:fgClr>
              <a:bgClr>
                <a:schemeClr val="bg1"/>
              </a:bgClr>
            </a:pattFill>
            <a:ln>
              <a:noFill/>
            </a:ln>
            <a:effectLst/>
          </c:spPr>
          <c:invertIfNegative val="0"/>
          <c:cat>
            <c:strRef>
              <c:f>Prisfald!$B$14:$E$14</c:f>
              <c:strCache>
                <c:ptCount val="4"/>
                <c:pt idx="0">
                  <c:v>0 pct. prisfald</c:v>
                </c:pt>
                <c:pt idx="1">
                  <c:v>10 pct. prisfald</c:v>
                </c:pt>
                <c:pt idx="2">
                  <c:v>15 pct. prisfald</c:v>
                </c:pt>
                <c:pt idx="3">
                  <c:v>20 pct. prisfald</c:v>
                </c:pt>
              </c:strCache>
            </c:strRef>
          </c:cat>
          <c:val>
            <c:numRef>
              <c:f>Prisfald!$B$15:$E$15</c:f>
              <c:numCache>
                <c:formatCode>General</c:formatCode>
                <c:ptCount val="4"/>
                <c:pt idx="0">
                  <c:v>0.5</c:v>
                </c:pt>
                <c:pt idx="1">
                  <c:v>0.05</c:v>
                </c:pt>
                <c:pt idx="2">
                  <c:v>-0.17499999999999999</c:v>
                </c:pt>
                <c:pt idx="3">
                  <c:v>-0.4</c:v>
                </c:pt>
              </c:numCache>
            </c:numRef>
          </c:val>
          <c:extLst>
            <c:ext xmlns:c16="http://schemas.microsoft.com/office/drawing/2014/chart" uri="{C3380CC4-5D6E-409C-BE32-E72D297353CC}">
              <c16:uniqueId val="{00000000-636D-4C79-BC09-181FD39A32FC}"/>
            </c:ext>
          </c:extLst>
        </c:ser>
        <c:ser>
          <c:idx val="1"/>
          <c:order val="1"/>
          <c:tx>
            <c:strRef>
              <c:f>Prisfald!$A$16</c:f>
              <c:strCache>
                <c:ptCount val="1"/>
                <c:pt idx="0">
                  <c:v>Fast rente med afdrag </c:v>
                </c:pt>
              </c:strCache>
            </c:strRef>
          </c:tx>
          <c:spPr>
            <a:solidFill>
              <a:schemeClr val="accent2"/>
            </a:solidFill>
            <a:ln>
              <a:noFill/>
            </a:ln>
            <a:effectLst/>
          </c:spPr>
          <c:invertIfNegative val="0"/>
          <c:cat>
            <c:strRef>
              <c:f>Prisfald!$B$14:$E$14</c:f>
              <c:strCache>
                <c:ptCount val="4"/>
                <c:pt idx="0">
                  <c:v>0 pct. prisfald</c:v>
                </c:pt>
                <c:pt idx="1">
                  <c:v>10 pct. prisfald</c:v>
                </c:pt>
                <c:pt idx="2">
                  <c:v>15 pct. prisfald</c:v>
                </c:pt>
                <c:pt idx="3">
                  <c:v>20 pct. prisfald</c:v>
                </c:pt>
              </c:strCache>
            </c:strRef>
          </c:cat>
          <c:val>
            <c:numRef>
              <c:f>Prisfald!$B$16:$E$16</c:f>
              <c:numCache>
                <c:formatCode>General</c:formatCode>
                <c:ptCount val="4"/>
                <c:pt idx="0">
                  <c:v>0.5</c:v>
                </c:pt>
                <c:pt idx="1">
                  <c:v>-0.17</c:v>
                </c:pt>
                <c:pt idx="2">
                  <c:v>-0.505</c:v>
                </c:pt>
                <c:pt idx="3">
                  <c:v>-0.84</c:v>
                </c:pt>
              </c:numCache>
            </c:numRef>
          </c:val>
          <c:extLst>
            <c:ext xmlns:c16="http://schemas.microsoft.com/office/drawing/2014/chart" uri="{C3380CC4-5D6E-409C-BE32-E72D297353CC}">
              <c16:uniqueId val="{00000001-636D-4C79-BC09-181FD39A32FC}"/>
            </c:ext>
          </c:extLst>
        </c:ser>
        <c:ser>
          <c:idx val="3"/>
          <c:order val="2"/>
          <c:tx>
            <c:strRef>
              <c:f>Prisfald!$A$17</c:f>
              <c:strCache>
                <c:ptCount val="1"/>
                <c:pt idx="0">
                  <c:v>F1 med afdrag </c:v>
                </c:pt>
              </c:strCache>
            </c:strRef>
          </c:tx>
          <c:spPr>
            <a:solidFill>
              <a:schemeClr val="accent4"/>
            </a:solidFill>
            <a:ln>
              <a:noFill/>
            </a:ln>
            <a:effectLst/>
          </c:spPr>
          <c:invertIfNegative val="0"/>
          <c:cat>
            <c:strRef>
              <c:f>Prisfald!$B$14:$E$14</c:f>
              <c:strCache>
                <c:ptCount val="4"/>
                <c:pt idx="0">
                  <c:v>0 pct. prisfald</c:v>
                </c:pt>
                <c:pt idx="1">
                  <c:v>10 pct. prisfald</c:v>
                </c:pt>
                <c:pt idx="2">
                  <c:v>15 pct. prisfald</c:v>
                </c:pt>
                <c:pt idx="3">
                  <c:v>20 pct. prisfald</c:v>
                </c:pt>
              </c:strCache>
            </c:strRef>
          </c:cat>
          <c:val>
            <c:numRef>
              <c:f>Prisfald!$B$17:$E$17</c:f>
              <c:numCache>
                <c:formatCode>General</c:formatCode>
                <c:ptCount val="4"/>
                <c:pt idx="0">
                  <c:v>0.5</c:v>
                </c:pt>
                <c:pt idx="1">
                  <c:v>-0.45</c:v>
                </c:pt>
                <c:pt idx="2">
                  <c:v>-0.92500000000000004</c:v>
                </c:pt>
                <c:pt idx="3">
                  <c:v>-1.4</c:v>
                </c:pt>
              </c:numCache>
            </c:numRef>
          </c:val>
          <c:extLst>
            <c:ext xmlns:c16="http://schemas.microsoft.com/office/drawing/2014/chart" uri="{C3380CC4-5D6E-409C-BE32-E72D297353CC}">
              <c16:uniqueId val="{00000002-636D-4C79-BC09-181FD39A32FC}"/>
            </c:ext>
          </c:extLst>
        </c:ser>
        <c:ser>
          <c:idx val="2"/>
          <c:order val="3"/>
          <c:tx>
            <c:strRef>
              <c:f>Prisfald!$A$18</c:f>
              <c:strCache>
                <c:ptCount val="1"/>
                <c:pt idx="0">
                  <c:v>Fast rente uden afdrag </c:v>
                </c:pt>
              </c:strCache>
            </c:strRef>
          </c:tx>
          <c:spPr>
            <a:solidFill>
              <a:schemeClr val="accent3"/>
            </a:solidFill>
            <a:ln>
              <a:noFill/>
            </a:ln>
            <a:effectLst/>
          </c:spPr>
          <c:invertIfNegative val="0"/>
          <c:cat>
            <c:strRef>
              <c:f>Prisfald!$B$14:$E$14</c:f>
              <c:strCache>
                <c:ptCount val="4"/>
                <c:pt idx="0">
                  <c:v>0 pct. prisfald</c:v>
                </c:pt>
                <c:pt idx="1">
                  <c:v>10 pct. prisfald</c:v>
                </c:pt>
                <c:pt idx="2">
                  <c:v>15 pct. prisfald</c:v>
                </c:pt>
                <c:pt idx="3">
                  <c:v>20 pct. prisfald</c:v>
                </c:pt>
              </c:strCache>
            </c:strRef>
          </c:cat>
          <c:val>
            <c:numRef>
              <c:f>Prisfald!$B$18:$E$18</c:f>
              <c:numCache>
                <c:formatCode>General</c:formatCode>
                <c:ptCount val="4"/>
                <c:pt idx="0">
                  <c:v>0.5</c:v>
                </c:pt>
                <c:pt idx="1">
                  <c:v>-0.315</c:v>
                </c:pt>
                <c:pt idx="2">
                  <c:v>-0.72250000000000003</c:v>
                </c:pt>
                <c:pt idx="3">
                  <c:v>-1.1299999999999999</c:v>
                </c:pt>
              </c:numCache>
            </c:numRef>
          </c:val>
          <c:extLst>
            <c:ext xmlns:c16="http://schemas.microsoft.com/office/drawing/2014/chart" uri="{C3380CC4-5D6E-409C-BE32-E72D297353CC}">
              <c16:uniqueId val="{00000003-636D-4C79-BC09-181FD39A32FC}"/>
            </c:ext>
          </c:extLst>
        </c:ser>
        <c:ser>
          <c:idx val="4"/>
          <c:order val="4"/>
          <c:tx>
            <c:strRef>
              <c:f>Prisfald!$A$19</c:f>
              <c:strCache>
                <c:ptCount val="1"/>
                <c:pt idx="0">
                  <c:v>F1 uden afdrag </c:v>
                </c:pt>
              </c:strCache>
            </c:strRef>
          </c:tx>
          <c:spPr>
            <a:solidFill>
              <a:schemeClr val="accent5"/>
            </a:solidFill>
            <a:ln>
              <a:noFill/>
            </a:ln>
            <a:effectLst/>
          </c:spPr>
          <c:invertIfNegative val="0"/>
          <c:cat>
            <c:strRef>
              <c:f>Prisfald!$B$14:$E$14</c:f>
              <c:strCache>
                <c:ptCount val="4"/>
                <c:pt idx="0">
                  <c:v>0 pct. prisfald</c:v>
                </c:pt>
                <c:pt idx="1">
                  <c:v>10 pct. prisfald</c:v>
                </c:pt>
                <c:pt idx="2">
                  <c:v>15 pct. prisfald</c:v>
                </c:pt>
                <c:pt idx="3">
                  <c:v>20 pct. prisfald</c:v>
                </c:pt>
              </c:strCache>
            </c:strRef>
          </c:cat>
          <c:val>
            <c:numRef>
              <c:f>Prisfald!$B$19:$E$19</c:f>
              <c:numCache>
                <c:formatCode>General</c:formatCode>
                <c:ptCount val="4"/>
                <c:pt idx="0">
                  <c:v>0.5</c:v>
                </c:pt>
                <c:pt idx="1">
                  <c:v>-1.55</c:v>
                </c:pt>
                <c:pt idx="2">
                  <c:v>-2.5750000000000002</c:v>
                </c:pt>
                <c:pt idx="3">
                  <c:v>-3.6</c:v>
                </c:pt>
              </c:numCache>
            </c:numRef>
          </c:val>
          <c:extLst>
            <c:ext xmlns:c16="http://schemas.microsoft.com/office/drawing/2014/chart" uri="{C3380CC4-5D6E-409C-BE32-E72D297353CC}">
              <c16:uniqueId val="{00000004-636D-4C79-BC09-181FD39A32FC}"/>
            </c:ext>
          </c:extLst>
        </c:ser>
        <c:dLbls>
          <c:showLegendKey val="0"/>
          <c:showVal val="0"/>
          <c:showCatName val="0"/>
          <c:showSerName val="0"/>
          <c:showPercent val="0"/>
          <c:showBubbleSize val="0"/>
        </c:dLbls>
        <c:gapWidth val="219"/>
        <c:overlap val="-27"/>
        <c:axId val="426990640"/>
        <c:axId val="426988016"/>
      </c:barChart>
      <c:catAx>
        <c:axId val="4269906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426988016"/>
        <c:crosses val="autoZero"/>
        <c:auto val="1"/>
        <c:lblAlgn val="ctr"/>
        <c:lblOffset val="100"/>
        <c:noMultiLvlLbl val="0"/>
      </c:catAx>
      <c:valAx>
        <c:axId val="426988016"/>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t>Mio. kr.</a:t>
                </a:r>
              </a:p>
            </c:rich>
          </c:tx>
          <c:layout>
            <c:manualLayout>
              <c:xMode val="edge"/>
              <c:yMode val="edge"/>
              <c:x val="1.3888888888888888E-2"/>
              <c:y val="0.12804461942257217"/>
            </c:manualLayout>
          </c:layout>
          <c:overlay val="0"/>
          <c:spPr>
            <a:noFill/>
            <a:ln>
              <a:noFill/>
            </a:ln>
            <a:effectLst/>
          </c:spPr>
          <c:txPr>
            <a:bodyPr rot="0" spcFirstLastPara="1" vertOverflow="ellipsis"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426990640"/>
        <c:crosses val="autoZero"/>
        <c:crossBetween val="between"/>
      </c:valAx>
      <c:spPr>
        <a:noFill/>
        <a:ln>
          <a:noFill/>
        </a:ln>
        <a:effectLst/>
      </c:spPr>
    </c:plotArea>
    <c:legend>
      <c:legendPos val="b"/>
      <c:layout>
        <c:manualLayout>
          <c:xMode val="edge"/>
          <c:yMode val="edge"/>
          <c:x val="4.1232455653075581E-2"/>
          <c:y val="0.82134697176776861"/>
          <c:w val="0.89989815946376328"/>
          <c:h val="0.1514114328185434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da-DK"/>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974975624008141E-2"/>
          <c:y val="7.4566469738656493E-2"/>
          <c:w val="0.88515101783007111"/>
          <c:h val="0.78306294960282186"/>
        </c:manualLayout>
      </c:layout>
      <c:barChart>
        <c:barDir val="col"/>
        <c:grouping val="clustered"/>
        <c:varyColors val="0"/>
        <c:ser>
          <c:idx val="0"/>
          <c:order val="0"/>
          <c:tx>
            <c:strRef>
              <c:f>'F1 pos uden afdrag'!$H$17</c:f>
              <c:strCache>
                <c:ptCount val="1"/>
                <c:pt idx="0">
                  <c:v>Scenarie 1 (renten er 1 pct. alle år)</c:v>
                </c:pt>
              </c:strCache>
            </c:strRef>
          </c:tx>
          <c:spPr>
            <a:solidFill>
              <a:schemeClr val="tx2"/>
            </a:solidFill>
            <a:ln>
              <a:noFill/>
            </a:ln>
            <a:effectLst/>
          </c:spPr>
          <c:invertIfNegative val="0"/>
          <c:cat>
            <c:strRef>
              <c:f>'F1 pos uden afdrag'!$F$23:$F$25</c:f>
              <c:strCache>
                <c:ptCount val="3"/>
                <c:pt idx="0">
                  <c:v>1. år</c:v>
                </c:pt>
                <c:pt idx="1">
                  <c:v>2. år</c:v>
                </c:pt>
                <c:pt idx="2">
                  <c:v>6. år (afdragsfriheden opsagt)</c:v>
                </c:pt>
              </c:strCache>
            </c:strRef>
          </c:cat>
          <c:val>
            <c:numRef>
              <c:f>'F1 pos uden afdrag'!$Q$19:$Q$21</c:f>
              <c:numCache>
                <c:formatCode>#,##0</c:formatCode>
                <c:ptCount val="3"/>
                <c:pt idx="0">
                  <c:v>10000</c:v>
                </c:pt>
                <c:pt idx="1">
                  <c:v>10000</c:v>
                </c:pt>
                <c:pt idx="2">
                  <c:v>45257.83666052403</c:v>
                </c:pt>
              </c:numCache>
            </c:numRef>
          </c:val>
          <c:extLst>
            <c:ext xmlns:c16="http://schemas.microsoft.com/office/drawing/2014/chart" uri="{C3380CC4-5D6E-409C-BE32-E72D297353CC}">
              <c16:uniqueId val="{00000000-42B2-4818-BC8F-9D463ECF0908}"/>
            </c:ext>
          </c:extLst>
        </c:ser>
        <c:ser>
          <c:idx val="1"/>
          <c:order val="1"/>
          <c:tx>
            <c:strRef>
              <c:f>'F1 pos uden afdrag'!$F$17</c:f>
              <c:strCache>
                <c:ptCount val="1"/>
                <c:pt idx="0">
                  <c:v>Scenarie 2 (renten er 1 pct. det 1. år, 2 pct. det 2. år og 4 pct. det 6. år)</c:v>
                </c:pt>
              </c:strCache>
            </c:strRef>
          </c:tx>
          <c:spPr>
            <a:solidFill>
              <a:schemeClr val="accent1"/>
            </a:solidFill>
            <a:ln>
              <a:noFill/>
            </a:ln>
            <a:effectLst/>
          </c:spPr>
          <c:invertIfNegative val="0"/>
          <c:cat>
            <c:strRef>
              <c:f>'F1 pos uden afdrag'!$F$23:$F$25</c:f>
              <c:strCache>
                <c:ptCount val="3"/>
                <c:pt idx="0">
                  <c:v>1. år</c:v>
                </c:pt>
                <c:pt idx="1">
                  <c:v>2. år</c:v>
                </c:pt>
                <c:pt idx="2">
                  <c:v>6. år (afdragsfriheden opsagt)</c:v>
                </c:pt>
              </c:strCache>
            </c:strRef>
          </c:cat>
          <c:val>
            <c:numRef>
              <c:f>'F1 pos uden afdrag'!$G$19:$G$21</c:f>
              <c:numCache>
                <c:formatCode>#,##0</c:formatCode>
                <c:ptCount val="3"/>
                <c:pt idx="0">
                  <c:v>10000</c:v>
                </c:pt>
                <c:pt idx="1">
                  <c:v>20000</c:v>
                </c:pt>
                <c:pt idx="2">
                  <c:v>63462.972501562013</c:v>
                </c:pt>
              </c:numCache>
            </c:numRef>
          </c:val>
          <c:extLst>
            <c:ext xmlns:c16="http://schemas.microsoft.com/office/drawing/2014/chart" uri="{C3380CC4-5D6E-409C-BE32-E72D297353CC}">
              <c16:uniqueId val="{00000001-42B2-4818-BC8F-9D463ECF0908}"/>
            </c:ext>
          </c:extLst>
        </c:ser>
        <c:dLbls>
          <c:showLegendKey val="0"/>
          <c:showVal val="0"/>
          <c:showCatName val="0"/>
          <c:showSerName val="0"/>
          <c:showPercent val="0"/>
          <c:showBubbleSize val="0"/>
        </c:dLbls>
        <c:gapWidth val="219"/>
        <c:overlap val="-27"/>
        <c:axId val="1007028304"/>
        <c:axId val="1007023384"/>
      </c:barChart>
      <c:catAx>
        <c:axId val="1007028304"/>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da-DK" sz="1200" b="1" dirty="0">
                    <a:solidFill>
                      <a:sysClr val="windowText" lastClr="000000"/>
                    </a:solidFill>
                  </a:rPr>
                  <a:t>Årlig ydelse før </a:t>
                </a:r>
                <a:r>
                  <a:rPr lang="da-DK" sz="1200" b="1" dirty="0" smtClean="0">
                    <a:solidFill>
                      <a:sysClr val="windowText" lastClr="000000"/>
                    </a:solidFill>
                  </a:rPr>
                  <a:t>skat pr. lånte million</a:t>
                </a:r>
                <a:endParaRPr lang="da-DK" sz="1200" b="1" dirty="0">
                  <a:solidFill>
                    <a:sysClr val="windowText" lastClr="000000"/>
                  </a:solidFill>
                </a:endParaRPr>
              </a:p>
            </c:rich>
          </c:tx>
          <c:layout>
            <c:manualLayout>
              <c:xMode val="edge"/>
              <c:yMode val="edge"/>
              <c:x val="7.8165762656916586E-4"/>
              <c:y val="1.0866848127985781E-3"/>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da-DK"/>
          </a:p>
        </c:txPr>
        <c:crossAx val="1007023384"/>
        <c:crosses val="autoZero"/>
        <c:auto val="1"/>
        <c:lblAlgn val="ctr"/>
        <c:lblOffset val="100"/>
        <c:noMultiLvlLbl val="0"/>
      </c:catAx>
      <c:valAx>
        <c:axId val="1007023384"/>
        <c:scaling>
          <c:orientation val="minMax"/>
          <c:max val="7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da-DK"/>
          </a:p>
        </c:txPr>
        <c:crossAx val="1007028304"/>
        <c:crosses val="autoZero"/>
        <c:crossBetween val="between"/>
      </c:valAx>
      <c:spPr>
        <a:noFill/>
        <a:ln>
          <a:noFill/>
        </a:ln>
        <a:effectLst/>
      </c:spPr>
    </c:plotArea>
    <c:legend>
      <c:legendPos val="b"/>
      <c:layout>
        <c:manualLayout>
          <c:xMode val="edge"/>
          <c:yMode val="edge"/>
          <c:x val="0"/>
          <c:y val="0.93955022154401147"/>
          <c:w val="1"/>
          <c:h val="5.4790839738345573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da-DK"/>
        </a:p>
      </c:txPr>
    </c:legend>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49110527850676E-2"/>
          <c:y val="2.9411510827415065E-2"/>
          <c:w val="0.88481153397491985"/>
          <c:h val="0.85236263698090109"/>
        </c:manualLayout>
      </c:layout>
      <c:lineChart>
        <c:grouping val="standard"/>
        <c:varyColors val="0"/>
        <c:ser>
          <c:idx val="1"/>
          <c:order val="1"/>
          <c:tx>
            <c:strRef>
              <c:f>'MTG pivot'!$G$3</c:f>
              <c:strCache>
                <c:ptCount val="1"/>
                <c:pt idx="0">
                  <c:v>Nykredit 1% 2050 MTG</c:v>
                </c:pt>
              </c:strCache>
            </c:strRef>
          </c:tx>
          <c:spPr>
            <a:ln w="19050" cap="rnd">
              <a:solidFill>
                <a:srgbClr val="FF0000"/>
              </a:solidFill>
              <a:round/>
            </a:ln>
            <a:effectLst/>
          </c:spPr>
          <c:marker>
            <c:symbol val="none"/>
          </c:marker>
          <c:cat>
            <c:numRef>
              <c:f>'MTG pivot'!$F$5:$F$502</c:f>
              <c:numCache>
                <c:formatCode>m/d/yyyy</c:formatCode>
                <c:ptCount val="49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43578</c:v>
                </c:pt>
                <c:pt idx="77">
                  <c:v>43579</c:v>
                </c:pt>
                <c:pt idx="78">
                  <c:v>43580</c:v>
                </c:pt>
                <c:pt idx="79">
                  <c:v>43581</c:v>
                </c:pt>
                <c:pt idx="80">
                  <c:v>43584</c:v>
                </c:pt>
                <c:pt idx="81">
                  <c:v>43585</c:v>
                </c:pt>
                <c:pt idx="82">
                  <c:v>43586</c:v>
                </c:pt>
                <c:pt idx="83">
                  <c:v>43587</c:v>
                </c:pt>
                <c:pt idx="84">
                  <c:v>43588</c:v>
                </c:pt>
                <c:pt idx="85">
                  <c:v>43591</c:v>
                </c:pt>
                <c:pt idx="86">
                  <c:v>43592</c:v>
                </c:pt>
                <c:pt idx="87">
                  <c:v>43593</c:v>
                </c:pt>
                <c:pt idx="88">
                  <c:v>43594</c:v>
                </c:pt>
                <c:pt idx="89">
                  <c:v>43595</c:v>
                </c:pt>
                <c:pt idx="90">
                  <c:v>43598</c:v>
                </c:pt>
                <c:pt idx="91">
                  <c:v>43599</c:v>
                </c:pt>
                <c:pt idx="92">
                  <c:v>43600</c:v>
                </c:pt>
                <c:pt idx="93">
                  <c:v>43601</c:v>
                </c:pt>
                <c:pt idx="94">
                  <c:v>43605</c:v>
                </c:pt>
                <c:pt idx="95">
                  <c:v>43606</c:v>
                </c:pt>
                <c:pt idx="96">
                  <c:v>43607</c:v>
                </c:pt>
                <c:pt idx="97">
                  <c:v>43608</c:v>
                </c:pt>
                <c:pt idx="98">
                  <c:v>43609</c:v>
                </c:pt>
                <c:pt idx="99">
                  <c:v>43612</c:v>
                </c:pt>
                <c:pt idx="100">
                  <c:v>43613</c:v>
                </c:pt>
                <c:pt idx="101">
                  <c:v>43614</c:v>
                </c:pt>
                <c:pt idx="102">
                  <c:v>43619</c:v>
                </c:pt>
                <c:pt idx="103">
                  <c:v>43620</c:v>
                </c:pt>
                <c:pt idx="104">
                  <c:v>43622</c:v>
                </c:pt>
                <c:pt idx="105">
                  <c:v>43623</c:v>
                </c:pt>
                <c:pt idx="106">
                  <c:v>43627</c:v>
                </c:pt>
                <c:pt idx="107">
                  <c:v>43628</c:v>
                </c:pt>
                <c:pt idx="108">
                  <c:v>43629</c:v>
                </c:pt>
                <c:pt idx="109">
                  <c:v>43630</c:v>
                </c:pt>
                <c:pt idx="110">
                  <c:v>43633</c:v>
                </c:pt>
                <c:pt idx="111">
                  <c:v>43634</c:v>
                </c:pt>
                <c:pt idx="112">
                  <c:v>43635</c:v>
                </c:pt>
                <c:pt idx="113">
                  <c:v>43636</c:v>
                </c:pt>
                <c:pt idx="114">
                  <c:v>43637</c:v>
                </c:pt>
                <c:pt idx="115">
                  <c:v>43640</c:v>
                </c:pt>
                <c:pt idx="116">
                  <c:v>43641</c:v>
                </c:pt>
                <c:pt idx="117">
                  <c:v>43642</c:v>
                </c:pt>
                <c:pt idx="118">
                  <c:v>43643</c:v>
                </c:pt>
                <c:pt idx="119">
                  <c:v>43644</c:v>
                </c:pt>
                <c:pt idx="120">
                  <c:v>43647</c:v>
                </c:pt>
                <c:pt idx="121">
                  <c:v>43648</c:v>
                </c:pt>
                <c:pt idx="122">
                  <c:v>43649</c:v>
                </c:pt>
                <c:pt idx="123">
                  <c:v>43650</c:v>
                </c:pt>
                <c:pt idx="124">
                  <c:v>43651</c:v>
                </c:pt>
                <c:pt idx="125">
                  <c:v>43654</c:v>
                </c:pt>
                <c:pt idx="126">
                  <c:v>43655</c:v>
                </c:pt>
                <c:pt idx="127">
                  <c:v>43656</c:v>
                </c:pt>
                <c:pt idx="128">
                  <c:v>43657</c:v>
                </c:pt>
                <c:pt idx="129">
                  <c:v>43658</c:v>
                </c:pt>
                <c:pt idx="130">
                  <c:v>43661</c:v>
                </c:pt>
                <c:pt idx="131">
                  <c:v>43662</c:v>
                </c:pt>
                <c:pt idx="132">
                  <c:v>43663</c:v>
                </c:pt>
                <c:pt idx="133">
                  <c:v>43664</c:v>
                </c:pt>
                <c:pt idx="134">
                  <c:v>43665</c:v>
                </c:pt>
                <c:pt idx="135">
                  <c:v>43668</c:v>
                </c:pt>
                <c:pt idx="136">
                  <c:v>43669</c:v>
                </c:pt>
                <c:pt idx="137">
                  <c:v>43670</c:v>
                </c:pt>
                <c:pt idx="138">
                  <c:v>43671</c:v>
                </c:pt>
                <c:pt idx="139">
                  <c:v>43672</c:v>
                </c:pt>
                <c:pt idx="140">
                  <c:v>43675</c:v>
                </c:pt>
                <c:pt idx="141">
                  <c:v>43676</c:v>
                </c:pt>
                <c:pt idx="142">
                  <c:v>43677</c:v>
                </c:pt>
                <c:pt idx="143">
                  <c:v>43678</c:v>
                </c:pt>
                <c:pt idx="144">
                  <c:v>43679</c:v>
                </c:pt>
                <c:pt idx="145">
                  <c:v>43682</c:v>
                </c:pt>
                <c:pt idx="146">
                  <c:v>43683</c:v>
                </c:pt>
                <c:pt idx="147">
                  <c:v>43684</c:v>
                </c:pt>
                <c:pt idx="148">
                  <c:v>43685</c:v>
                </c:pt>
                <c:pt idx="149">
                  <c:v>43686</c:v>
                </c:pt>
                <c:pt idx="150">
                  <c:v>43689</c:v>
                </c:pt>
                <c:pt idx="151">
                  <c:v>43690</c:v>
                </c:pt>
                <c:pt idx="152">
                  <c:v>43691</c:v>
                </c:pt>
                <c:pt idx="153">
                  <c:v>43692</c:v>
                </c:pt>
                <c:pt idx="154">
                  <c:v>43693</c:v>
                </c:pt>
                <c:pt idx="155">
                  <c:v>43696</c:v>
                </c:pt>
                <c:pt idx="156">
                  <c:v>43697</c:v>
                </c:pt>
                <c:pt idx="157">
                  <c:v>43698</c:v>
                </c:pt>
                <c:pt idx="158">
                  <c:v>43699</c:v>
                </c:pt>
                <c:pt idx="159">
                  <c:v>43700</c:v>
                </c:pt>
                <c:pt idx="160">
                  <c:v>43703</c:v>
                </c:pt>
                <c:pt idx="161">
                  <c:v>43704</c:v>
                </c:pt>
                <c:pt idx="162">
                  <c:v>43705</c:v>
                </c:pt>
                <c:pt idx="163">
                  <c:v>43706</c:v>
                </c:pt>
                <c:pt idx="164">
                  <c:v>43707</c:v>
                </c:pt>
                <c:pt idx="165">
                  <c:v>43710</c:v>
                </c:pt>
                <c:pt idx="166">
                  <c:v>43711</c:v>
                </c:pt>
                <c:pt idx="167">
                  <c:v>43712</c:v>
                </c:pt>
                <c:pt idx="168">
                  <c:v>43713</c:v>
                </c:pt>
                <c:pt idx="169">
                  <c:v>43714</c:v>
                </c:pt>
                <c:pt idx="170">
                  <c:v>43717</c:v>
                </c:pt>
                <c:pt idx="171">
                  <c:v>43718</c:v>
                </c:pt>
                <c:pt idx="172">
                  <c:v>43719</c:v>
                </c:pt>
                <c:pt idx="173">
                  <c:v>43720</c:v>
                </c:pt>
                <c:pt idx="174">
                  <c:v>43721</c:v>
                </c:pt>
                <c:pt idx="175">
                  <c:v>43724</c:v>
                </c:pt>
                <c:pt idx="176">
                  <c:v>43725</c:v>
                </c:pt>
                <c:pt idx="177">
                  <c:v>43726</c:v>
                </c:pt>
                <c:pt idx="178">
                  <c:v>43727</c:v>
                </c:pt>
                <c:pt idx="179">
                  <c:v>43728</c:v>
                </c:pt>
                <c:pt idx="180">
                  <c:v>43731</c:v>
                </c:pt>
                <c:pt idx="181">
                  <c:v>43732</c:v>
                </c:pt>
                <c:pt idx="182">
                  <c:v>43733</c:v>
                </c:pt>
                <c:pt idx="183">
                  <c:v>43734</c:v>
                </c:pt>
                <c:pt idx="184">
                  <c:v>43735</c:v>
                </c:pt>
                <c:pt idx="185">
                  <c:v>43738</c:v>
                </c:pt>
                <c:pt idx="186">
                  <c:v>43739</c:v>
                </c:pt>
                <c:pt idx="187">
                  <c:v>43740</c:v>
                </c:pt>
                <c:pt idx="188">
                  <c:v>43741</c:v>
                </c:pt>
                <c:pt idx="189">
                  <c:v>43742</c:v>
                </c:pt>
                <c:pt idx="190">
                  <c:v>43745</c:v>
                </c:pt>
                <c:pt idx="191">
                  <c:v>43746</c:v>
                </c:pt>
                <c:pt idx="192">
                  <c:v>43747</c:v>
                </c:pt>
                <c:pt idx="193">
                  <c:v>43748</c:v>
                </c:pt>
                <c:pt idx="194">
                  <c:v>43749</c:v>
                </c:pt>
                <c:pt idx="195">
                  <c:v>43752</c:v>
                </c:pt>
                <c:pt idx="196">
                  <c:v>43753</c:v>
                </c:pt>
                <c:pt idx="197">
                  <c:v>43754</c:v>
                </c:pt>
                <c:pt idx="198">
                  <c:v>43755</c:v>
                </c:pt>
                <c:pt idx="199">
                  <c:v>43756</c:v>
                </c:pt>
                <c:pt idx="200">
                  <c:v>43759</c:v>
                </c:pt>
                <c:pt idx="201">
                  <c:v>43760</c:v>
                </c:pt>
                <c:pt idx="202">
                  <c:v>43761</c:v>
                </c:pt>
                <c:pt idx="203">
                  <c:v>43762</c:v>
                </c:pt>
                <c:pt idx="204">
                  <c:v>43763</c:v>
                </c:pt>
                <c:pt idx="205">
                  <c:v>43766</c:v>
                </c:pt>
                <c:pt idx="206">
                  <c:v>43767</c:v>
                </c:pt>
                <c:pt idx="207">
                  <c:v>43768</c:v>
                </c:pt>
                <c:pt idx="208">
                  <c:v>43769</c:v>
                </c:pt>
                <c:pt idx="209">
                  <c:v>43770</c:v>
                </c:pt>
                <c:pt idx="210">
                  <c:v>43773</c:v>
                </c:pt>
                <c:pt idx="211">
                  <c:v>43774</c:v>
                </c:pt>
                <c:pt idx="212">
                  <c:v>43775</c:v>
                </c:pt>
                <c:pt idx="213">
                  <c:v>43776</c:v>
                </c:pt>
                <c:pt idx="214">
                  <c:v>43777</c:v>
                </c:pt>
                <c:pt idx="215">
                  <c:v>43780</c:v>
                </c:pt>
                <c:pt idx="216">
                  <c:v>43781</c:v>
                </c:pt>
                <c:pt idx="217">
                  <c:v>43782</c:v>
                </c:pt>
                <c:pt idx="218">
                  <c:v>43783</c:v>
                </c:pt>
                <c:pt idx="219">
                  <c:v>43784</c:v>
                </c:pt>
                <c:pt idx="220">
                  <c:v>43787</c:v>
                </c:pt>
                <c:pt idx="221">
                  <c:v>43788</c:v>
                </c:pt>
                <c:pt idx="222">
                  <c:v>43789</c:v>
                </c:pt>
                <c:pt idx="223">
                  <c:v>43790</c:v>
                </c:pt>
                <c:pt idx="224">
                  <c:v>43791</c:v>
                </c:pt>
                <c:pt idx="225">
                  <c:v>43794</c:v>
                </c:pt>
                <c:pt idx="226">
                  <c:v>43795</c:v>
                </c:pt>
                <c:pt idx="227">
                  <c:v>43796</c:v>
                </c:pt>
                <c:pt idx="228">
                  <c:v>43797</c:v>
                </c:pt>
                <c:pt idx="229">
                  <c:v>43798</c:v>
                </c:pt>
                <c:pt idx="230">
                  <c:v>43801</c:v>
                </c:pt>
                <c:pt idx="231">
                  <c:v>43802</c:v>
                </c:pt>
                <c:pt idx="232">
                  <c:v>43803</c:v>
                </c:pt>
                <c:pt idx="233">
                  <c:v>43804</c:v>
                </c:pt>
                <c:pt idx="234">
                  <c:v>43805</c:v>
                </c:pt>
                <c:pt idx="235">
                  <c:v>43808</c:v>
                </c:pt>
                <c:pt idx="236">
                  <c:v>43809</c:v>
                </c:pt>
                <c:pt idx="237">
                  <c:v>43810</c:v>
                </c:pt>
                <c:pt idx="238">
                  <c:v>43811</c:v>
                </c:pt>
                <c:pt idx="239">
                  <c:v>43812</c:v>
                </c:pt>
                <c:pt idx="240">
                  <c:v>43815</c:v>
                </c:pt>
                <c:pt idx="241">
                  <c:v>43816</c:v>
                </c:pt>
                <c:pt idx="242">
                  <c:v>43817</c:v>
                </c:pt>
                <c:pt idx="243">
                  <c:v>43818</c:v>
                </c:pt>
                <c:pt idx="244">
                  <c:v>43819</c:v>
                </c:pt>
                <c:pt idx="245">
                  <c:v>43822</c:v>
                </c:pt>
                <c:pt idx="246">
                  <c:v>43826</c:v>
                </c:pt>
                <c:pt idx="247">
                  <c:v>43829</c:v>
                </c:pt>
                <c:pt idx="248">
                  <c:v>43832</c:v>
                </c:pt>
                <c:pt idx="249">
                  <c:v>43833</c:v>
                </c:pt>
                <c:pt idx="250">
                  <c:v>43836</c:v>
                </c:pt>
                <c:pt idx="251">
                  <c:v>43837</c:v>
                </c:pt>
                <c:pt idx="252">
                  <c:v>43838</c:v>
                </c:pt>
                <c:pt idx="253">
                  <c:v>43839</c:v>
                </c:pt>
                <c:pt idx="254">
                  <c:v>43840</c:v>
                </c:pt>
                <c:pt idx="255">
                  <c:v>43843</c:v>
                </c:pt>
                <c:pt idx="256">
                  <c:v>43844</c:v>
                </c:pt>
                <c:pt idx="257">
                  <c:v>43845</c:v>
                </c:pt>
                <c:pt idx="258">
                  <c:v>43846</c:v>
                </c:pt>
                <c:pt idx="259">
                  <c:v>43847</c:v>
                </c:pt>
                <c:pt idx="260">
                  <c:v>43850</c:v>
                </c:pt>
                <c:pt idx="261">
                  <c:v>43851</c:v>
                </c:pt>
                <c:pt idx="262">
                  <c:v>43852</c:v>
                </c:pt>
                <c:pt idx="263">
                  <c:v>43853</c:v>
                </c:pt>
                <c:pt idx="264">
                  <c:v>43854</c:v>
                </c:pt>
                <c:pt idx="265">
                  <c:v>43857</c:v>
                </c:pt>
                <c:pt idx="266">
                  <c:v>43858</c:v>
                </c:pt>
                <c:pt idx="267">
                  <c:v>43859</c:v>
                </c:pt>
                <c:pt idx="268">
                  <c:v>43860</c:v>
                </c:pt>
                <c:pt idx="269">
                  <c:v>43861</c:v>
                </c:pt>
                <c:pt idx="270">
                  <c:v>43864</c:v>
                </c:pt>
                <c:pt idx="271">
                  <c:v>43865</c:v>
                </c:pt>
                <c:pt idx="272">
                  <c:v>43866</c:v>
                </c:pt>
                <c:pt idx="273">
                  <c:v>43867</c:v>
                </c:pt>
                <c:pt idx="274">
                  <c:v>43868</c:v>
                </c:pt>
                <c:pt idx="275">
                  <c:v>43871</c:v>
                </c:pt>
                <c:pt idx="276">
                  <c:v>43872</c:v>
                </c:pt>
                <c:pt idx="277">
                  <c:v>43873</c:v>
                </c:pt>
                <c:pt idx="278">
                  <c:v>43874</c:v>
                </c:pt>
                <c:pt idx="279">
                  <c:v>43875</c:v>
                </c:pt>
                <c:pt idx="280">
                  <c:v>43878</c:v>
                </c:pt>
                <c:pt idx="281">
                  <c:v>43879</c:v>
                </c:pt>
                <c:pt idx="282">
                  <c:v>43880</c:v>
                </c:pt>
                <c:pt idx="283">
                  <c:v>43881</c:v>
                </c:pt>
                <c:pt idx="284">
                  <c:v>43882</c:v>
                </c:pt>
                <c:pt idx="285">
                  <c:v>43885</c:v>
                </c:pt>
                <c:pt idx="286">
                  <c:v>43886</c:v>
                </c:pt>
                <c:pt idx="287">
                  <c:v>43887</c:v>
                </c:pt>
                <c:pt idx="288">
                  <c:v>43888</c:v>
                </c:pt>
                <c:pt idx="289">
                  <c:v>43889</c:v>
                </c:pt>
                <c:pt idx="290">
                  <c:v>43892</c:v>
                </c:pt>
                <c:pt idx="291">
                  <c:v>43893</c:v>
                </c:pt>
                <c:pt idx="292">
                  <c:v>43894</c:v>
                </c:pt>
                <c:pt idx="293">
                  <c:v>43895</c:v>
                </c:pt>
                <c:pt idx="294">
                  <c:v>43896</c:v>
                </c:pt>
                <c:pt idx="295">
                  <c:v>43899</c:v>
                </c:pt>
                <c:pt idx="296">
                  <c:v>43900</c:v>
                </c:pt>
                <c:pt idx="297">
                  <c:v>43901</c:v>
                </c:pt>
                <c:pt idx="298">
                  <c:v>43902</c:v>
                </c:pt>
                <c:pt idx="299">
                  <c:v>43903</c:v>
                </c:pt>
                <c:pt idx="300">
                  <c:v>43906</c:v>
                </c:pt>
                <c:pt idx="301">
                  <c:v>43907</c:v>
                </c:pt>
                <c:pt idx="302">
                  <c:v>43908</c:v>
                </c:pt>
                <c:pt idx="303">
                  <c:v>43909</c:v>
                </c:pt>
                <c:pt idx="304">
                  <c:v>43910</c:v>
                </c:pt>
                <c:pt idx="305">
                  <c:v>43913</c:v>
                </c:pt>
                <c:pt idx="306">
                  <c:v>43914</c:v>
                </c:pt>
                <c:pt idx="307">
                  <c:v>43915</c:v>
                </c:pt>
                <c:pt idx="308">
                  <c:v>43916</c:v>
                </c:pt>
                <c:pt idx="309">
                  <c:v>43917</c:v>
                </c:pt>
                <c:pt idx="310">
                  <c:v>43920</c:v>
                </c:pt>
                <c:pt idx="311">
                  <c:v>43921</c:v>
                </c:pt>
                <c:pt idx="312">
                  <c:v>43922</c:v>
                </c:pt>
                <c:pt idx="313">
                  <c:v>43923</c:v>
                </c:pt>
                <c:pt idx="314">
                  <c:v>43924</c:v>
                </c:pt>
                <c:pt idx="315">
                  <c:v>43927</c:v>
                </c:pt>
                <c:pt idx="316">
                  <c:v>43928</c:v>
                </c:pt>
                <c:pt idx="317">
                  <c:v>43929</c:v>
                </c:pt>
                <c:pt idx="318">
                  <c:v>43935</c:v>
                </c:pt>
                <c:pt idx="319">
                  <c:v>43936</c:v>
                </c:pt>
                <c:pt idx="320">
                  <c:v>43937</c:v>
                </c:pt>
                <c:pt idx="321">
                  <c:v>43938</c:v>
                </c:pt>
                <c:pt idx="322">
                  <c:v>43941</c:v>
                </c:pt>
                <c:pt idx="323">
                  <c:v>43942</c:v>
                </c:pt>
                <c:pt idx="324">
                  <c:v>43943</c:v>
                </c:pt>
                <c:pt idx="325">
                  <c:v>43944</c:v>
                </c:pt>
                <c:pt idx="326">
                  <c:v>43945</c:v>
                </c:pt>
                <c:pt idx="327">
                  <c:v>43948</c:v>
                </c:pt>
                <c:pt idx="328">
                  <c:v>43949</c:v>
                </c:pt>
                <c:pt idx="329">
                  <c:v>43950</c:v>
                </c:pt>
                <c:pt idx="330">
                  <c:v>43951</c:v>
                </c:pt>
                <c:pt idx="331">
                  <c:v>43952</c:v>
                </c:pt>
                <c:pt idx="332">
                  <c:v>43955</c:v>
                </c:pt>
                <c:pt idx="333">
                  <c:v>43956</c:v>
                </c:pt>
                <c:pt idx="334">
                  <c:v>43957</c:v>
                </c:pt>
                <c:pt idx="335">
                  <c:v>43958</c:v>
                </c:pt>
                <c:pt idx="336">
                  <c:v>43962</c:v>
                </c:pt>
                <c:pt idx="337">
                  <c:v>43963</c:v>
                </c:pt>
                <c:pt idx="338">
                  <c:v>43964</c:v>
                </c:pt>
                <c:pt idx="339">
                  <c:v>43965</c:v>
                </c:pt>
                <c:pt idx="340">
                  <c:v>43966</c:v>
                </c:pt>
                <c:pt idx="341">
                  <c:v>43969</c:v>
                </c:pt>
                <c:pt idx="342">
                  <c:v>43970</c:v>
                </c:pt>
                <c:pt idx="343">
                  <c:v>43971</c:v>
                </c:pt>
                <c:pt idx="344">
                  <c:v>43976</c:v>
                </c:pt>
                <c:pt idx="345">
                  <c:v>43977</c:v>
                </c:pt>
                <c:pt idx="346">
                  <c:v>43978</c:v>
                </c:pt>
                <c:pt idx="347">
                  <c:v>43979</c:v>
                </c:pt>
                <c:pt idx="348">
                  <c:v>43980</c:v>
                </c:pt>
                <c:pt idx="349">
                  <c:v>43984</c:v>
                </c:pt>
                <c:pt idx="350">
                  <c:v>43985</c:v>
                </c:pt>
                <c:pt idx="351">
                  <c:v>43986</c:v>
                </c:pt>
                <c:pt idx="352">
                  <c:v>43990</c:v>
                </c:pt>
                <c:pt idx="353">
                  <c:v>43991</c:v>
                </c:pt>
                <c:pt idx="354">
                  <c:v>43992</c:v>
                </c:pt>
                <c:pt idx="355">
                  <c:v>43993</c:v>
                </c:pt>
                <c:pt idx="356">
                  <c:v>43994</c:v>
                </c:pt>
                <c:pt idx="357">
                  <c:v>43997</c:v>
                </c:pt>
                <c:pt idx="358">
                  <c:v>43998</c:v>
                </c:pt>
                <c:pt idx="359">
                  <c:v>43999</c:v>
                </c:pt>
                <c:pt idx="360">
                  <c:v>44000</c:v>
                </c:pt>
                <c:pt idx="361">
                  <c:v>44001</c:v>
                </c:pt>
                <c:pt idx="362">
                  <c:v>44004</c:v>
                </c:pt>
                <c:pt idx="363">
                  <c:v>44005</c:v>
                </c:pt>
                <c:pt idx="364">
                  <c:v>44006</c:v>
                </c:pt>
                <c:pt idx="365">
                  <c:v>44007</c:v>
                </c:pt>
                <c:pt idx="366">
                  <c:v>44008</c:v>
                </c:pt>
                <c:pt idx="367">
                  <c:v>44011</c:v>
                </c:pt>
                <c:pt idx="368">
                  <c:v>44012</c:v>
                </c:pt>
                <c:pt idx="369">
                  <c:v>44013</c:v>
                </c:pt>
                <c:pt idx="370">
                  <c:v>44014</c:v>
                </c:pt>
                <c:pt idx="371">
                  <c:v>44015</c:v>
                </c:pt>
                <c:pt idx="372">
                  <c:v>44018</c:v>
                </c:pt>
                <c:pt idx="373">
                  <c:v>44019</c:v>
                </c:pt>
                <c:pt idx="374">
                  <c:v>44020</c:v>
                </c:pt>
                <c:pt idx="375">
                  <c:v>44021</c:v>
                </c:pt>
                <c:pt idx="376">
                  <c:v>44022</c:v>
                </c:pt>
                <c:pt idx="377">
                  <c:v>44025</c:v>
                </c:pt>
                <c:pt idx="378">
                  <c:v>44026</c:v>
                </c:pt>
                <c:pt idx="379">
                  <c:v>44027</c:v>
                </c:pt>
                <c:pt idx="380">
                  <c:v>44028</c:v>
                </c:pt>
                <c:pt idx="381">
                  <c:v>44029</c:v>
                </c:pt>
                <c:pt idx="382">
                  <c:v>44032</c:v>
                </c:pt>
                <c:pt idx="383">
                  <c:v>44033</c:v>
                </c:pt>
                <c:pt idx="384">
                  <c:v>44034</c:v>
                </c:pt>
                <c:pt idx="385">
                  <c:v>44035</c:v>
                </c:pt>
                <c:pt idx="386">
                  <c:v>44036</c:v>
                </c:pt>
                <c:pt idx="387">
                  <c:v>44039</c:v>
                </c:pt>
                <c:pt idx="388">
                  <c:v>44040</c:v>
                </c:pt>
                <c:pt idx="389">
                  <c:v>44041</c:v>
                </c:pt>
                <c:pt idx="390">
                  <c:v>44042</c:v>
                </c:pt>
                <c:pt idx="391">
                  <c:v>44043</c:v>
                </c:pt>
                <c:pt idx="392">
                  <c:v>44046</c:v>
                </c:pt>
                <c:pt idx="393">
                  <c:v>44047</c:v>
                </c:pt>
                <c:pt idx="394">
                  <c:v>44048</c:v>
                </c:pt>
                <c:pt idx="395">
                  <c:v>44049</c:v>
                </c:pt>
                <c:pt idx="396">
                  <c:v>44050</c:v>
                </c:pt>
                <c:pt idx="397">
                  <c:v>44053</c:v>
                </c:pt>
                <c:pt idx="398">
                  <c:v>44054</c:v>
                </c:pt>
                <c:pt idx="399">
                  <c:v>44055</c:v>
                </c:pt>
                <c:pt idx="400">
                  <c:v>44056</c:v>
                </c:pt>
                <c:pt idx="401">
                  <c:v>44057</c:v>
                </c:pt>
                <c:pt idx="402">
                  <c:v>44060</c:v>
                </c:pt>
                <c:pt idx="403">
                  <c:v>44061</c:v>
                </c:pt>
                <c:pt idx="404">
                  <c:v>44062</c:v>
                </c:pt>
                <c:pt idx="405">
                  <c:v>44063</c:v>
                </c:pt>
                <c:pt idx="406">
                  <c:v>44064</c:v>
                </c:pt>
                <c:pt idx="407">
                  <c:v>44067</c:v>
                </c:pt>
                <c:pt idx="408">
                  <c:v>44068</c:v>
                </c:pt>
                <c:pt idx="409">
                  <c:v>44069</c:v>
                </c:pt>
                <c:pt idx="410">
                  <c:v>44070</c:v>
                </c:pt>
                <c:pt idx="411">
                  <c:v>44071</c:v>
                </c:pt>
                <c:pt idx="412">
                  <c:v>44074</c:v>
                </c:pt>
                <c:pt idx="413">
                  <c:v>44075</c:v>
                </c:pt>
                <c:pt idx="414">
                  <c:v>44076</c:v>
                </c:pt>
                <c:pt idx="415">
                  <c:v>44077</c:v>
                </c:pt>
                <c:pt idx="416">
                  <c:v>44078</c:v>
                </c:pt>
                <c:pt idx="417">
                  <c:v>44081</c:v>
                </c:pt>
                <c:pt idx="418">
                  <c:v>44082</c:v>
                </c:pt>
                <c:pt idx="419">
                  <c:v>44083</c:v>
                </c:pt>
                <c:pt idx="420">
                  <c:v>44084</c:v>
                </c:pt>
                <c:pt idx="421">
                  <c:v>44085</c:v>
                </c:pt>
                <c:pt idx="422">
                  <c:v>44088</c:v>
                </c:pt>
                <c:pt idx="423">
                  <c:v>44089</c:v>
                </c:pt>
                <c:pt idx="424">
                  <c:v>44090</c:v>
                </c:pt>
                <c:pt idx="425">
                  <c:v>44091</c:v>
                </c:pt>
                <c:pt idx="426">
                  <c:v>44092</c:v>
                </c:pt>
                <c:pt idx="427">
                  <c:v>44095</c:v>
                </c:pt>
                <c:pt idx="428">
                  <c:v>44096</c:v>
                </c:pt>
                <c:pt idx="429">
                  <c:v>44097</c:v>
                </c:pt>
                <c:pt idx="430">
                  <c:v>44098</c:v>
                </c:pt>
                <c:pt idx="431">
                  <c:v>44099</c:v>
                </c:pt>
                <c:pt idx="432">
                  <c:v>44102</c:v>
                </c:pt>
                <c:pt idx="433">
                  <c:v>44103</c:v>
                </c:pt>
                <c:pt idx="434">
                  <c:v>44104</c:v>
                </c:pt>
                <c:pt idx="435">
                  <c:v>44105</c:v>
                </c:pt>
                <c:pt idx="436">
                  <c:v>44106</c:v>
                </c:pt>
                <c:pt idx="437">
                  <c:v>44109</c:v>
                </c:pt>
                <c:pt idx="438">
                  <c:v>44110</c:v>
                </c:pt>
                <c:pt idx="439">
                  <c:v>44111</c:v>
                </c:pt>
                <c:pt idx="440">
                  <c:v>44112</c:v>
                </c:pt>
                <c:pt idx="441">
                  <c:v>44113</c:v>
                </c:pt>
                <c:pt idx="442">
                  <c:v>44116</c:v>
                </c:pt>
                <c:pt idx="443">
                  <c:v>44117</c:v>
                </c:pt>
                <c:pt idx="444">
                  <c:v>44118</c:v>
                </c:pt>
                <c:pt idx="445">
                  <c:v>44119</c:v>
                </c:pt>
                <c:pt idx="446">
                  <c:v>44120</c:v>
                </c:pt>
                <c:pt idx="447">
                  <c:v>44123</c:v>
                </c:pt>
                <c:pt idx="448">
                  <c:v>44124</c:v>
                </c:pt>
                <c:pt idx="449">
                  <c:v>44125</c:v>
                </c:pt>
                <c:pt idx="450">
                  <c:v>44126</c:v>
                </c:pt>
                <c:pt idx="451">
                  <c:v>44127</c:v>
                </c:pt>
                <c:pt idx="452">
                  <c:v>44130</c:v>
                </c:pt>
                <c:pt idx="453">
                  <c:v>44131</c:v>
                </c:pt>
                <c:pt idx="454">
                  <c:v>44132</c:v>
                </c:pt>
                <c:pt idx="455">
                  <c:v>44133</c:v>
                </c:pt>
                <c:pt idx="456">
                  <c:v>44134</c:v>
                </c:pt>
                <c:pt idx="457">
                  <c:v>44137</c:v>
                </c:pt>
                <c:pt idx="458">
                  <c:v>44138</c:v>
                </c:pt>
                <c:pt idx="459">
                  <c:v>44139</c:v>
                </c:pt>
                <c:pt idx="460">
                  <c:v>44140</c:v>
                </c:pt>
                <c:pt idx="461">
                  <c:v>44141</c:v>
                </c:pt>
                <c:pt idx="462">
                  <c:v>44144</c:v>
                </c:pt>
                <c:pt idx="463">
                  <c:v>44145</c:v>
                </c:pt>
                <c:pt idx="464">
                  <c:v>44146</c:v>
                </c:pt>
                <c:pt idx="465">
                  <c:v>44147</c:v>
                </c:pt>
                <c:pt idx="466">
                  <c:v>44148</c:v>
                </c:pt>
                <c:pt idx="467">
                  <c:v>44151</c:v>
                </c:pt>
                <c:pt idx="468">
                  <c:v>44152</c:v>
                </c:pt>
                <c:pt idx="469">
                  <c:v>44153</c:v>
                </c:pt>
                <c:pt idx="470">
                  <c:v>44154</c:v>
                </c:pt>
                <c:pt idx="471">
                  <c:v>44155</c:v>
                </c:pt>
                <c:pt idx="472">
                  <c:v>44158</c:v>
                </c:pt>
                <c:pt idx="473">
                  <c:v>44159</c:v>
                </c:pt>
                <c:pt idx="474">
                  <c:v>44160</c:v>
                </c:pt>
                <c:pt idx="475">
                  <c:v>44161</c:v>
                </c:pt>
                <c:pt idx="476">
                  <c:v>44162</c:v>
                </c:pt>
                <c:pt idx="477">
                  <c:v>44165</c:v>
                </c:pt>
                <c:pt idx="478">
                  <c:v>44166</c:v>
                </c:pt>
                <c:pt idx="479">
                  <c:v>44167</c:v>
                </c:pt>
                <c:pt idx="480">
                  <c:v>44168</c:v>
                </c:pt>
                <c:pt idx="481">
                  <c:v>44169</c:v>
                </c:pt>
                <c:pt idx="482">
                  <c:v>44172</c:v>
                </c:pt>
                <c:pt idx="483">
                  <c:v>44173</c:v>
                </c:pt>
                <c:pt idx="484">
                  <c:v>44174</c:v>
                </c:pt>
                <c:pt idx="485">
                  <c:v>44175</c:v>
                </c:pt>
                <c:pt idx="486">
                  <c:v>44176</c:v>
                </c:pt>
                <c:pt idx="487">
                  <c:v>44179</c:v>
                </c:pt>
                <c:pt idx="488">
                  <c:v>44180</c:v>
                </c:pt>
                <c:pt idx="489">
                  <c:v>44181</c:v>
                </c:pt>
                <c:pt idx="490">
                  <c:v>44182</c:v>
                </c:pt>
                <c:pt idx="491">
                  <c:v>44183</c:v>
                </c:pt>
                <c:pt idx="492">
                  <c:v>44186</c:v>
                </c:pt>
                <c:pt idx="493">
                  <c:v>44187</c:v>
                </c:pt>
                <c:pt idx="494">
                  <c:v>44188</c:v>
                </c:pt>
                <c:pt idx="495">
                  <c:v>44193</c:v>
                </c:pt>
                <c:pt idx="496">
                  <c:v>44194</c:v>
                </c:pt>
                <c:pt idx="497">
                  <c:v>44195</c:v>
                </c:pt>
              </c:numCache>
            </c:numRef>
          </c:cat>
          <c:val>
            <c:numRef>
              <c:f>'MTG pivot'!$H$5:$H$502</c:f>
              <c:numCache>
                <c:formatCode>General</c:formatCode>
                <c:ptCount val="498"/>
                <c:pt idx="81">
                  <c:v>94.956999999999994</c:v>
                </c:pt>
                <c:pt idx="83">
                  <c:v>94.882000000000005</c:v>
                </c:pt>
                <c:pt idx="84">
                  <c:v>95.06</c:v>
                </c:pt>
                <c:pt idx="85">
                  <c:v>95.132000000000005</c:v>
                </c:pt>
                <c:pt idx="86">
                  <c:v>95.33</c:v>
                </c:pt>
                <c:pt idx="87">
                  <c:v>95.352000000000004</c:v>
                </c:pt>
                <c:pt idx="88">
                  <c:v>95.444000000000003</c:v>
                </c:pt>
                <c:pt idx="89">
                  <c:v>95.32</c:v>
                </c:pt>
                <c:pt idx="90">
                  <c:v>95.447999999999993</c:v>
                </c:pt>
                <c:pt idx="91">
                  <c:v>95.489000000000004</c:v>
                </c:pt>
                <c:pt idx="92">
                  <c:v>95.715999999999994</c:v>
                </c:pt>
                <c:pt idx="93">
                  <c:v>95.614000000000004</c:v>
                </c:pt>
                <c:pt idx="94">
                  <c:v>95.656999999999996</c:v>
                </c:pt>
                <c:pt idx="95">
                  <c:v>95.525000000000006</c:v>
                </c:pt>
                <c:pt idx="96">
                  <c:v>95.655000000000001</c:v>
                </c:pt>
                <c:pt idx="97">
                  <c:v>95.796000000000006</c:v>
                </c:pt>
                <c:pt idx="98">
                  <c:v>95.884</c:v>
                </c:pt>
                <c:pt idx="99">
                  <c:v>96.090999999999994</c:v>
                </c:pt>
                <c:pt idx="100">
                  <c:v>96.302000000000007</c:v>
                </c:pt>
                <c:pt idx="101">
                  <c:v>96.778000000000006</c:v>
                </c:pt>
                <c:pt idx="102">
                  <c:v>97.23</c:v>
                </c:pt>
                <c:pt idx="103">
                  <c:v>97.525000000000006</c:v>
                </c:pt>
                <c:pt idx="104">
                  <c:v>98.012</c:v>
                </c:pt>
                <c:pt idx="105">
                  <c:v>98.49</c:v>
                </c:pt>
                <c:pt idx="106">
                  <c:v>98.356999999999999</c:v>
                </c:pt>
                <c:pt idx="107">
                  <c:v>98.570999999999998</c:v>
                </c:pt>
                <c:pt idx="108">
                  <c:v>98.768000000000001</c:v>
                </c:pt>
                <c:pt idx="109">
                  <c:v>98.849000000000004</c:v>
                </c:pt>
                <c:pt idx="110">
                  <c:v>98.581000000000003</c:v>
                </c:pt>
                <c:pt idx="111">
                  <c:v>99.201999999999998</c:v>
                </c:pt>
                <c:pt idx="112">
                  <c:v>98.984999999999999</c:v>
                </c:pt>
                <c:pt idx="113">
                  <c:v>99.144000000000005</c:v>
                </c:pt>
                <c:pt idx="114">
                  <c:v>98.869</c:v>
                </c:pt>
                <c:pt idx="115">
                  <c:v>98.971999999999994</c:v>
                </c:pt>
                <c:pt idx="116">
                  <c:v>99.22</c:v>
                </c:pt>
                <c:pt idx="117">
                  <c:v>99.05</c:v>
                </c:pt>
                <c:pt idx="118">
                  <c:v>99.076999999999998</c:v>
                </c:pt>
                <c:pt idx="119">
                  <c:v>98.686000000000007</c:v>
                </c:pt>
                <c:pt idx="120">
                  <c:v>98.534999999999997</c:v>
                </c:pt>
                <c:pt idx="121">
                  <c:v>98.724000000000004</c:v>
                </c:pt>
                <c:pt idx="122">
                  <c:v>98.66</c:v>
                </c:pt>
                <c:pt idx="123">
                  <c:v>98.661000000000001</c:v>
                </c:pt>
                <c:pt idx="124">
                  <c:v>98.067999999999998</c:v>
                </c:pt>
                <c:pt idx="125">
                  <c:v>98.218999999999994</c:v>
                </c:pt>
                <c:pt idx="126">
                  <c:v>97.977999999999994</c:v>
                </c:pt>
                <c:pt idx="127">
                  <c:v>97.731999999999999</c:v>
                </c:pt>
                <c:pt idx="128">
                  <c:v>97.218999999999994</c:v>
                </c:pt>
                <c:pt idx="129">
                  <c:v>97.11</c:v>
                </c:pt>
                <c:pt idx="130">
                  <c:v>97.284000000000006</c:v>
                </c:pt>
                <c:pt idx="131">
                  <c:v>97.421000000000006</c:v>
                </c:pt>
                <c:pt idx="132">
                  <c:v>97.66</c:v>
                </c:pt>
                <c:pt idx="133">
                  <c:v>97.722999999999999</c:v>
                </c:pt>
                <c:pt idx="134">
                  <c:v>97.715000000000003</c:v>
                </c:pt>
                <c:pt idx="135">
                  <c:v>97.87</c:v>
                </c:pt>
                <c:pt idx="136">
                  <c:v>97.882000000000005</c:v>
                </c:pt>
                <c:pt idx="137">
                  <c:v>98.132000000000005</c:v>
                </c:pt>
                <c:pt idx="138">
                  <c:v>98.103999999999999</c:v>
                </c:pt>
                <c:pt idx="139">
                  <c:v>98.143000000000001</c:v>
                </c:pt>
                <c:pt idx="140">
                  <c:v>98.081999999999994</c:v>
                </c:pt>
                <c:pt idx="141">
                  <c:v>98.387</c:v>
                </c:pt>
                <c:pt idx="142">
                  <c:v>98.712000000000003</c:v>
                </c:pt>
                <c:pt idx="143">
                  <c:v>99.27</c:v>
                </c:pt>
                <c:pt idx="144">
                  <c:v>99.763999999999996</c:v>
                </c:pt>
                <c:pt idx="145">
                  <c:v>100.021</c:v>
                </c:pt>
                <c:pt idx="146">
                  <c:v>100.068</c:v>
                </c:pt>
                <c:pt idx="147">
                  <c:v>100.45</c:v>
                </c:pt>
                <c:pt idx="148">
                  <c:v>100.036</c:v>
                </c:pt>
                <c:pt idx="149">
                  <c:v>100.03700000000001</c:v>
                </c:pt>
                <c:pt idx="150">
                  <c:v>100.217</c:v>
                </c:pt>
                <c:pt idx="151">
                  <c:v>100.444</c:v>
                </c:pt>
                <c:pt idx="152">
                  <c:v>100.949</c:v>
                </c:pt>
                <c:pt idx="153">
                  <c:v>101.38</c:v>
                </c:pt>
                <c:pt idx="154">
                  <c:v>101.22499999999999</c:v>
                </c:pt>
                <c:pt idx="155">
                  <c:v>100.90300000000001</c:v>
                </c:pt>
                <c:pt idx="156">
                  <c:v>101.13</c:v>
                </c:pt>
                <c:pt idx="157">
                  <c:v>101.02</c:v>
                </c:pt>
                <c:pt idx="158">
                  <c:v>100.807</c:v>
                </c:pt>
                <c:pt idx="159">
                  <c:v>101.021</c:v>
                </c:pt>
                <c:pt idx="160">
                  <c:v>101.155</c:v>
                </c:pt>
                <c:pt idx="161">
                  <c:v>101.458</c:v>
                </c:pt>
                <c:pt idx="162">
                  <c:v>101.73399999999999</c:v>
                </c:pt>
                <c:pt idx="163">
                  <c:v>101.754</c:v>
                </c:pt>
                <c:pt idx="164">
                  <c:v>101.886</c:v>
                </c:pt>
                <c:pt idx="165">
                  <c:v>101.895</c:v>
                </c:pt>
                <c:pt idx="166">
                  <c:v>102.05</c:v>
                </c:pt>
                <c:pt idx="167">
                  <c:v>101.837</c:v>
                </c:pt>
                <c:pt idx="168">
                  <c:v>101.47499999999999</c:v>
                </c:pt>
                <c:pt idx="169">
                  <c:v>101.563</c:v>
                </c:pt>
                <c:pt idx="170">
                  <c:v>101.29</c:v>
                </c:pt>
                <c:pt idx="171">
                  <c:v>100.866</c:v>
                </c:pt>
                <c:pt idx="172">
                  <c:v>100.89100000000001</c:v>
                </c:pt>
                <c:pt idx="173">
                  <c:v>100.72</c:v>
                </c:pt>
                <c:pt idx="174">
                  <c:v>100.22799999999999</c:v>
                </c:pt>
                <c:pt idx="175">
                  <c:v>99.989000000000004</c:v>
                </c:pt>
                <c:pt idx="176">
                  <c:v>100.10599999999999</c:v>
                </c:pt>
                <c:pt idx="177">
                  <c:v>100.235</c:v>
                </c:pt>
                <c:pt idx="178">
                  <c:v>100.056</c:v>
                </c:pt>
                <c:pt idx="179">
                  <c:v>99.853999999999999</c:v>
                </c:pt>
                <c:pt idx="180">
                  <c:v>100.241</c:v>
                </c:pt>
                <c:pt idx="181">
                  <c:v>100.36499999999999</c:v>
                </c:pt>
                <c:pt idx="182">
                  <c:v>100.521</c:v>
                </c:pt>
                <c:pt idx="183">
                  <c:v>100.61799999999999</c:v>
                </c:pt>
                <c:pt idx="184">
                  <c:v>100.9</c:v>
                </c:pt>
                <c:pt idx="185">
                  <c:v>100.958</c:v>
                </c:pt>
                <c:pt idx="186">
                  <c:v>100.836</c:v>
                </c:pt>
                <c:pt idx="187">
                  <c:v>100.678</c:v>
                </c:pt>
                <c:pt idx="188">
                  <c:v>100.92</c:v>
                </c:pt>
                <c:pt idx="189">
                  <c:v>100.956</c:v>
                </c:pt>
                <c:pt idx="190">
                  <c:v>100.928</c:v>
                </c:pt>
                <c:pt idx="191">
                  <c:v>101.056</c:v>
                </c:pt>
                <c:pt idx="192">
                  <c:v>100.85599999999999</c:v>
                </c:pt>
                <c:pt idx="193">
                  <c:v>100.515</c:v>
                </c:pt>
                <c:pt idx="194">
                  <c:v>99.849000000000004</c:v>
                </c:pt>
                <c:pt idx="195">
                  <c:v>99.685000000000002</c:v>
                </c:pt>
                <c:pt idx="196">
                  <c:v>99.503</c:v>
                </c:pt>
                <c:pt idx="197">
                  <c:v>99.325000000000003</c:v>
                </c:pt>
                <c:pt idx="198">
                  <c:v>99.384</c:v>
                </c:pt>
                <c:pt idx="199">
                  <c:v>99.328999999999994</c:v>
                </c:pt>
                <c:pt idx="200">
                  <c:v>98.94</c:v>
                </c:pt>
                <c:pt idx="201">
                  <c:v>99.027000000000001</c:v>
                </c:pt>
                <c:pt idx="202">
                  <c:v>99.137</c:v>
                </c:pt>
                <c:pt idx="203">
                  <c:v>99.197000000000003</c:v>
                </c:pt>
                <c:pt idx="204">
                  <c:v>99.25</c:v>
                </c:pt>
                <c:pt idx="205">
                  <c:v>98.881</c:v>
                </c:pt>
                <c:pt idx="206">
                  <c:v>98.981999999999999</c:v>
                </c:pt>
                <c:pt idx="207">
                  <c:v>98.954999999999998</c:v>
                </c:pt>
                <c:pt idx="208">
                  <c:v>99.218999999999994</c:v>
                </c:pt>
                <c:pt idx="209">
                  <c:v>99.108000000000004</c:v>
                </c:pt>
                <c:pt idx="210">
                  <c:v>98.994</c:v>
                </c:pt>
                <c:pt idx="211">
                  <c:v>98.906999999999996</c:v>
                </c:pt>
                <c:pt idx="212">
                  <c:v>99.075999999999993</c:v>
                </c:pt>
                <c:pt idx="213">
                  <c:v>98.626000000000005</c:v>
                </c:pt>
                <c:pt idx="214">
                  <c:v>98.427000000000007</c:v>
                </c:pt>
                <c:pt idx="215">
                  <c:v>98.436999999999998</c:v>
                </c:pt>
                <c:pt idx="216">
                  <c:v>98.302999999999997</c:v>
                </c:pt>
                <c:pt idx="217">
                  <c:v>98.716999999999999</c:v>
                </c:pt>
                <c:pt idx="218">
                  <c:v>98.841999999999999</c:v>
                </c:pt>
                <c:pt idx="219">
                  <c:v>98.8</c:v>
                </c:pt>
                <c:pt idx="220">
                  <c:v>98.878</c:v>
                </c:pt>
                <c:pt idx="221">
                  <c:v>98.86</c:v>
                </c:pt>
                <c:pt idx="222">
                  <c:v>98.926000000000002</c:v>
                </c:pt>
                <c:pt idx="223">
                  <c:v>98.792000000000002</c:v>
                </c:pt>
                <c:pt idx="224">
                  <c:v>98.957999999999998</c:v>
                </c:pt>
                <c:pt idx="225">
                  <c:v>98.881</c:v>
                </c:pt>
                <c:pt idx="226">
                  <c:v>99.081000000000003</c:v>
                </c:pt>
                <c:pt idx="227">
                  <c:v>99.081000000000003</c:v>
                </c:pt>
                <c:pt idx="228">
                  <c:v>99.061999999999998</c:v>
                </c:pt>
                <c:pt idx="229">
                  <c:v>99.033000000000001</c:v>
                </c:pt>
                <c:pt idx="230">
                  <c:v>98.631</c:v>
                </c:pt>
                <c:pt idx="231">
                  <c:v>98.954999999999998</c:v>
                </c:pt>
                <c:pt idx="232">
                  <c:v>98.89</c:v>
                </c:pt>
                <c:pt idx="233">
                  <c:v>98.534999999999997</c:v>
                </c:pt>
                <c:pt idx="234">
                  <c:v>98.527000000000001</c:v>
                </c:pt>
                <c:pt idx="235">
                  <c:v>98.665000000000006</c:v>
                </c:pt>
                <c:pt idx="236">
                  <c:v>98.694000000000003</c:v>
                </c:pt>
                <c:pt idx="237">
                  <c:v>98.91</c:v>
                </c:pt>
                <c:pt idx="238">
                  <c:v>98.712000000000003</c:v>
                </c:pt>
                <c:pt idx="239">
                  <c:v>98.837000000000003</c:v>
                </c:pt>
                <c:pt idx="240">
                  <c:v>98.8</c:v>
                </c:pt>
                <c:pt idx="241">
                  <c:v>98.756</c:v>
                </c:pt>
                <c:pt idx="242">
                  <c:v>98.471000000000004</c:v>
                </c:pt>
                <c:pt idx="243">
                  <c:v>98.512</c:v>
                </c:pt>
                <c:pt idx="244">
                  <c:v>98.68</c:v>
                </c:pt>
                <c:pt idx="245">
                  <c:v>98.667000000000002</c:v>
                </c:pt>
                <c:pt idx="246">
                  <c:v>98.81</c:v>
                </c:pt>
                <c:pt idx="247">
                  <c:v>98.466999999999999</c:v>
                </c:pt>
                <c:pt idx="248">
                  <c:v>98.906999999999996</c:v>
                </c:pt>
                <c:pt idx="249">
                  <c:v>99.251999999999995</c:v>
                </c:pt>
                <c:pt idx="250">
                  <c:v>99.192999999999998</c:v>
                </c:pt>
                <c:pt idx="251">
                  <c:v>99.081999999999994</c:v>
                </c:pt>
                <c:pt idx="252">
                  <c:v>98.906999999999996</c:v>
                </c:pt>
                <c:pt idx="253">
                  <c:v>98.677999999999997</c:v>
                </c:pt>
                <c:pt idx="254">
                  <c:v>98.834000000000003</c:v>
                </c:pt>
                <c:pt idx="255">
                  <c:v>98.635000000000005</c:v>
                </c:pt>
                <c:pt idx="256">
                  <c:v>98.819000000000003</c:v>
                </c:pt>
                <c:pt idx="257">
                  <c:v>99.003</c:v>
                </c:pt>
                <c:pt idx="258">
                  <c:v>99.02</c:v>
                </c:pt>
                <c:pt idx="259">
                  <c:v>98.971000000000004</c:v>
                </c:pt>
                <c:pt idx="260">
                  <c:v>99.024000000000001</c:v>
                </c:pt>
                <c:pt idx="261">
                  <c:v>99.131</c:v>
                </c:pt>
                <c:pt idx="262">
                  <c:v>99.188000000000002</c:v>
                </c:pt>
                <c:pt idx="263">
                  <c:v>99.507999999999996</c:v>
                </c:pt>
                <c:pt idx="264">
                  <c:v>99.576999999999998</c:v>
                </c:pt>
                <c:pt idx="265">
                  <c:v>99.948999999999998</c:v>
                </c:pt>
                <c:pt idx="266">
                  <c:v>99.594999999999999</c:v>
                </c:pt>
                <c:pt idx="267">
                  <c:v>99.882999999999996</c:v>
                </c:pt>
                <c:pt idx="268">
                  <c:v>99.994</c:v>
                </c:pt>
                <c:pt idx="269">
                  <c:v>100.248</c:v>
                </c:pt>
                <c:pt idx="270">
                  <c:v>100.179</c:v>
                </c:pt>
                <c:pt idx="271">
                  <c:v>100.09099999999999</c:v>
                </c:pt>
                <c:pt idx="272">
                  <c:v>99.906999999999996</c:v>
                </c:pt>
                <c:pt idx="273">
                  <c:v>99.841999999999999</c:v>
                </c:pt>
                <c:pt idx="274">
                  <c:v>100.018</c:v>
                </c:pt>
                <c:pt idx="275">
                  <c:v>100.18</c:v>
                </c:pt>
                <c:pt idx="276">
                  <c:v>100.048</c:v>
                </c:pt>
                <c:pt idx="277">
                  <c:v>99.927000000000007</c:v>
                </c:pt>
                <c:pt idx="278">
                  <c:v>100.05</c:v>
                </c:pt>
                <c:pt idx="279">
                  <c:v>100.158</c:v>
                </c:pt>
                <c:pt idx="280">
                  <c:v>100.187</c:v>
                </c:pt>
                <c:pt idx="281">
                  <c:v>100.292</c:v>
                </c:pt>
                <c:pt idx="282">
                  <c:v>100.48</c:v>
                </c:pt>
                <c:pt idx="283">
                  <c:v>100.661</c:v>
                </c:pt>
                <c:pt idx="284">
                  <c:v>100.684</c:v>
                </c:pt>
                <c:pt idx="285">
                  <c:v>100.91200000000001</c:v>
                </c:pt>
                <c:pt idx="286">
                  <c:v>101.06399999999999</c:v>
                </c:pt>
                <c:pt idx="287">
                  <c:v>100.88200000000001</c:v>
                </c:pt>
                <c:pt idx="288">
                  <c:v>100.902</c:v>
                </c:pt>
                <c:pt idx="289">
                  <c:v>101</c:v>
                </c:pt>
                <c:pt idx="290">
                  <c:v>101.08</c:v>
                </c:pt>
                <c:pt idx="291">
                  <c:v>101.018</c:v>
                </c:pt>
                <c:pt idx="292">
                  <c:v>101.099</c:v>
                </c:pt>
                <c:pt idx="293">
                  <c:v>101.32</c:v>
                </c:pt>
                <c:pt idx="294">
                  <c:v>101.2</c:v>
                </c:pt>
                <c:pt idx="295">
                  <c:v>101.304</c:v>
                </c:pt>
                <c:pt idx="296">
                  <c:v>101.319</c:v>
                </c:pt>
                <c:pt idx="297">
                  <c:v>101.18899999999999</c:v>
                </c:pt>
                <c:pt idx="298">
                  <c:v>100.515</c:v>
                </c:pt>
                <c:pt idx="299">
                  <c:v>99.447999999999993</c:v>
                </c:pt>
                <c:pt idx="300">
                  <c:v>96.802000000000007</c:v>
                </c:pt>
                <c:pt idx="301">
                  <c:v>96.611999999999995</c:v>
                </c:pt>
                <c:pt idx="302">
                  <c:v>95.001000000000005</c:v>
                </c:pt>
                <c:pt idx="303">
                  <c:v>92.046000000000006</c:v>
                </c:pt>
                <c:pt idx="304">
                  <c:v>92.659000000000006</c:v>
                </c:pt>
                <c:pt idx="305">
                  <c:v>93.366</c:v>
                </c:pt>
                <c:pt idx="306">
                  <c:v>93.361000000000004</c:v>
                </c:pt>
                <c:pt idx="307">
                  <c:v>93.635000000000005</c:v>
                </c:pt>
                <c:pt idx="308">
                  <c:v>94.79</c:v>
                </c:pt>
                <c:pt idx="309">
                  <c:v>96.441000000000003</c:v>
                </c:pt>
                <c:pt idx="310">
                  <c:v>96.745000000000005</c:v>
                </c:pt>
                <c:pt idx="311">
                  <c:v>96.352000000000004</c:v>
                </c:pt>
                <c:pt idx="312">
                  <c:v>96.653000000000006</c:v>
                </c:pt>
                <c:pt idx="313">
                  <c:v>96.397000000000006</c:v>
                </c:pt>
                <c:pt idx="314">
                  <c:v>96.448999999999998</c:v>
                </c:pt>
                <c:pt idx="315">
                  <c:v>96.44</c:v>
                </c:pt>
                <c:pt idx="316">
                  <c:v>96.14</c:v>
                </c:pt>
                <c:pt idx="317">
                  <c:v>96.031000000000006</c:v>
                </c:pt>
                <c:pt idx="318">
                  <c:v>96.537000000000006</c:v>
                </c:pt>
                <c:pt idx="319">
                  <c:v>97.069000000000003</c:v>
                </c:pt>
                <c:pt idx="320">
                  <c:v>97.111999999999995</c:v>
                </c:pt>
                <c:pt idx="321">
                  <c:v>97.215000000000003</c:v>
                </c:pt>
                <c:pt idx="322">
                  <c:v>97.266000000000005</c:v>
                </c:pt>
                <c:pt idx="323">
                  <c:v>97.522000000000006</c:v>
                </c:pt>
                <c:pt idx="324">
                  <c:v>97.239000000000004</c:v>
                </c:pt>
                <c:pt idx="325">
                  <c:v>97.295000000000002</c:v>
                </c:pt>
                <c:pt idx="326">
                  <c:v>97.524000000000001</c:v>
                </c:pt>
                <c:pt idx="327">
                  <c:v>97.486999999999995</c:v>
                </c:pt>
                <c:pt idx="328">
                  <c:v>97.734999999999999</c:v>
                </c:pt>
                <c:pt idx="329">
                  <c:v>97.807000000000002</c:v>
                </c:pt>
                <c:pt idx="330">
                  <c:v>98.570999999999998</c:v>
                </c:pt>
                <c:pt idx="331">
                  <c:v>98.531000000000006</c:v>
                </c:pt>
                <c:pt idx="332">
                  <c:v>98.58</c:v>
                </c:pt>
                <c:pt idx="333">
                  <c:v>98.682000000000002</c:v>
                </c:pt>
                <c:pt idx="334">
                  <c:v>98.393000000000001</c:v>
                </c:pt>
                <c:pt idx="335">
                  <c:v>98.497</c:v>
                </c:pt>
                <c:pt idx="336">
                  <c:v>98.462000000000003</c:v>
                </c:pt>
                <c:pt idx="337">
                  <c:v>98.370999999999995</c:v>
                </c:pt>
                <c:pt idx="338">
                  <c:v>98.435000000000002</c:v>
                </c:pt>
                <c:pt idx="339">
                  <c:v>98.367000000000004</c:v>
                </c:pt>
                <c:pt idx="340">
                  <c:v>98.126999999999995</c:v>
                </c:pt>
                <c:pt idx="341">
                  <c:v>97.917000000000002</c:v>
                </c:pt>
                <c:pt idx="342">
                  <c:v>98.054000000000002</c:v>
                </c:pt>
                <c:pt idx="343">
                  <c:v>98.149000000000001</c:v>
                </c:pt>
                <c:pt idx="344">
                  <c:v>98.411000000000001</c:v>
                </c:pt>
                <c:pt idx="345">
                  <c:v>98.24</c:v>
                </c:pt>
                <c:pt idx="346">
                  <c:v>98.278999999999996</c:v>
                </c:pt>
                <c:pt idx="347">
                  <c:v>98.378</c:v>
                </c:pt>
                <c:pt idx="348">
                  <c:v>98.584000000000003</c:v>
                </c:pt>
                <c:pt idx="349">
                  <c:v>98.552000000000007</c:v>
                </c:pt>
                <c:pt idx="350">
                  <c:v>98.35</c:v>
                </c:pt>
                <c:pt idx="351">
                  <c:v>97.981999999999999</c:v>
                </c:pt>
                <c:pt idx="352">
                  <c:v>97.927000000000007</c:v>
                </c:pt>
                <c:pt idx="353">
                  <c:v>98.075000000000003</c:v>
                </c:pt>
                <c:pt idx="354">
                  <c:v>98.391999999999996</c:v>
                </c:pt>
                <c:pt idx="355">
                  <c:v>98.683000000000007</c:v>
                </c:pt>
                <c:pt idx="356">
                  <c:v>98.724999999999994</c:v>
                </c:pt>
                <c:pt idx="357">
                  <c:v>98.542000000000002</c:v>
                </c:pt>
                <c:pt idx="358">
                  <c:v>98.625</c:v>
                </c:pt>
                <c:pt idx="359">
                  <c:v>98.71</c:v>
                </c:pt>
                <c:pt idx="360">
                  <c:v>99.010999999999996</c:v>
                </c:pt>
                <c:pt idx="361">
                  <c:v>99.027000000000001</c:v>
                </c:pt>
                <c:pt idx="362">
                  <c:v>99.323999999999998</c:v>
                </c:pt>
                <c:pt idx="363">
                  <c:v>99.314999999999998</c:v>
                </c:pt>
                <c:pt idx="364">
                  <c:v>99.275000000000006</c:v>
                </c:pt>
                <c:pt idx="365">
                  <c:v>99.492000000000004</c:v>
                </c:pt>
                <c:pt idx="366">
                  <c:v>99.447999999999993</c:v>
                </c:pt>
                <c:pt idx="367">
                  <c:v>99.402000000000001</c:v>
                </c:pt>
                <c:pt idx="368">
                  <c:v>99.432000000000002</c:v>
                </c:pt>
                <c:pt idx="369">
                  <c:v>99.064999999999998</c:v>
                </c:pt>
                <c:pt idx="370">
                  <c:v>99.271000000000001</c:v>
                </c:pt>
                <c:pt idx="371">
                  <c:v>99.233999999999995</c:v>
                </c:pt>
                <c:pt idx="372">
                  <c:v>99.09</c:v>
                </c:pt>
                <c:pt idx="373">
                  <c:v>99.18</c:v>
                </c:pt>
                <c:pt idx="374">
                  <c:v>99.332999999999998</c:v>
                </c:pt>
                <c:pt idx="375">
                  <c:v>99.471000000000004</c:v>
                </c:pt>
                <c:pt idx="376">
                  <c:v>99.322999999999993</c:v>
                </c:pt>
                <c:pt idx="377">
                  <c:v>98.93</c:v>
                </c:pt>
                <c:pt idx="378">
                  <c:v>99.048000000000002</c:v>
                </c:pt>
                <c:pt idx="379">
                  <c:v>98.998000000000005</c:v>
                </c:pt>
                <c:pt idx="380">
                  <c:v>99.260999999999996</c:v>
                </c:pt>
                <c:pt idx="381">
                  <c:v>99.304000000000002</c:v>
                </c:pt>
                <c:pt idx="382">
                  <c:v>99.29</c:v>
                </c:pt>
                <c:pt idx="383">
                  <c:v>99.296999999999997</c:v>
                </c:pt>
                <c:pt idx="384">
                  <c:v>99.53</c:v>
                </c:pt>
                <c:pt idx="385">
                  <c:v>99.63</c:v>
                </c:pt>
                <c:pt idx="386">
                  <c:v>99.346000000000004</c:v>
                </c:pt>
                <c:pt idx="387">
                  <c:v>99.506</c:v>
                </c:pt>
                <c:pt idx="388">
                  <c:v>99.733000000000004</c:v>
                </c:pt>
                <c:pt idx="389">
                  <c:v>99.64</c:v>
                </c:pt>
                <c:pt idx="390">
                  <c:v>99.994</c:v>
                </c:pt>
                <c:pt idx="391">
                  <c:v>99.99</c:v>
                </c:pt>
                <c:pt idx="392">
                  <c:v>100.03</c:v>
                </c:pt>
                <c:pt idx="393">
                  <c:v>100.157</c:v>
                </c:pt>
                <c:pt idx="394">
                  <c:v>100.027</c:v>
                </c:pt>
                <c:pt idx="395">
                  <c:v>100.187</c:v>
                </c:pt>
                <c:pt idx="396">
                  <c:v>100.202</c:v>
                </c:pt>
                <c:pt idx="397">
                  <c:v>100.33499999999999</c:v>
                </c:pt>
                <c:pt idx="398">
                  <c:v>99.992999999999995</c:v>
                </c:pt>
                <c:pt idx="399">
                  <c:v>99.930999999999997</c:v>
                </c:pt>
                <c:pt idx="400">
                  <c:v>99.664000000000001</c:v>
                </c:pt>
                <c:pt idx="401">
                  <c:v>99.518000000000001</c:v>
                </c:pt>
                <c:pt idx="402">
                  <c:v>99.623000000000005</c:v>
                </c:pt>
                <c:pt idx="403">
                  <c:v>99.712999999999994</c:v>
                </c:pt>
                <c:pt idx="404">
                  <c:v>99.957999999999998</c:v>
                </c:pt>
                <c:pt idx="405">
                  <c:v>100.03</c:v>
                </c:pt>
                <c:pt idx="406">
                  <c:v>100.05</c:v>
                </c:pt>
                <c:pt idx="407">
                  <c:v>100.083</c:v>
                </c:pt>
                <c:pt idx="408">
                  <c:v>99.858999999999995</c:v>
                </c:pt>
                <c:pt idx="409">
                  <c:v>99.728999999999999</c:v>
                </c:pt>
                <c:pt idx="410">
                  <c:v>99.733000000000004</c:v>
                </c:pt>
                <c:pt idx="411">
                  <c:v>99.7</c:v>
                </c:pt>
                <c:pt idx="412">
                  <c:v>99.718000000000004</c:v>
                </c:pt>
                <c:pt idx="413">
                  <c:v>99.748999999999995</c:v>
                </c:pt>
                <c:pt idx="414">
                  <c:v>100.089</c:v>
                </c:pt>
                <c:pt idx="415">
                  <c:v>100.273</c:v>
                </c:pt>
                <c:pt idx="416">
                  <c:v>100.199</c:v>
                </c:pt>
                <c:pt idx="417">
                  <c:v>100.15900000000001</c:v>
                </c:pt>
                <c:pt idx="418">
                  <c:v>100.241</c:v>
                </c:pt>
                <c:pt idx="419">
                  <c:v>100.039</c:v>
                </c:pt>
                <c:pt idx="420">
                  <c:v>99.864999999999995</c:v>
                </c:pt>
                <c:pt idx="421">
                  <c:v>100.164</c:v>
                </c:pt>
                <c:pt idx="422">
                  <c:v>100.24299999999999</c:v>
                </c:pt>
                <c:pt idx="423">
                  <c:v>100.34</c:v>
                </c:pt>
                <c:pt idx="424">
                  <c:v>100.51600000000001</c:v>
                </c:pt>
                <c:pt idx="425">
                  <c:v>100.548</c:v>
                </c:pt>
                <c:pt idx="426">
                  <c:v>100.52500000000001</c:v>
                </c:pt>
                <c:pt idx="427">
                  <c:v>100.509</c:v>
                </c:pt>
                <c:pt idx="428">
                  <c:v>100.31</c:v>
                </c:pt>
                <c:pt idx="429">
                  <c:v>100.36199999999999</c:v>
                </c:pt>
                <c:pt idx="430">
                  <c:v>100.44199999999999</c:v>
                </c:pt>
                <c:pt idx="431">
                  <c:v>100.43</c:v>
                </c:pt>
                <c:pt idx="432">
                  <c:v>100.505</c:v>
                </c:pt>
                <c:pt idx="433">
                  <c:v>100.551</c:v>
                </c:pt>
                <c:pt idx="434">
                  <c:v>100.554</c:v>
                </c:pt>
                <c:pt idx="435">
                  <c:v>100.517</c:v>
                </c:pt>
                <c:pt idx="436">
                  <c:v>100.48399999999999</c:v>
                </c:pt>
                <c:pt idx="437">
                  <c:v>100.51</c:v>
                </c:pt>
                <c:pt idx="438">
                  <c:v>100.33799999999999</c:v>
                </c:pt>
                <c:pt idx="439">
                  <c:v>100.274</c:v>
                </c:pt>
                <c:pt idx="440">
                  <c:v>100.434</c:v>
                </c:pt>
                <c:pt idx="441">
                  <c:v>100.509</c:v>
                </c:pt>
                <c:pt idx="442">
                  <c:v>100.587</c:v>
                </c:pt>
                <c:pt idx="443">
                  <c:v>100.684</c:v>
                </c:pt>
                <c:pt idx="444">
                  <c:v>100.748</c:v>
                </c:pt>
                <c:pt idx="445">
                  <c:v>100.944</c:v>
                </c:pt>
                <c:pt idx="446">
                  <c:v>101.06399999999999</c:v>
                </c:pt>
                <c:pt idx="447">
                  <c:v>101.02200000000001</c:v>
                </c:pt>
                <c:pt idx="448">
                  <c:v>100.854</c:v>
                </c:pt>
                <c:pt idx="449">
                  <c:v>100.65</c:v>
                </c:pt>
                <c:pt idx="450">
                  <c:v>100.551</c:v>
                </c:pt>
                <c:pt idx="451">
                  <c:v>100.30500000000001</c:v>
                </c:pt>
                <c:pt idx="452">
                  <c:v>100.313</c:v>
                </c:pt>
                <c:pt idx="453">
                  <c:v>100.639</c:v>
                </c:pt>
                <c:pt idx="454">
                  <c:v>100.56</c:v>
                </c:pt>
                <c:pt idx="455">
                  <c:v>100.658</c:v>
                </c:pt>
                <c:pt idx="456">
                  <c:v>100.66500000000001</c:v>
                </c:pt>
                <c:pt idx="457">
                  <c:v>100.744</c:v>
                </c:pt>
                <c:pt idx="458">
                  <c:v>100.71899999999999</c:v>
                </c:pt>
                <c:pt idx="459">
                  <c:v>100.857</c:v>
                </c:pt>
                <c:pt idx="460">
                  <c:v>100.892</c:v>
                </c:pt>
                <c:pt idx="461">
                  <c:v>100.925</c:v>
                </c:pt>
                <c:pt idx="462">
                  <c:v>100.491</c:v>
                </c:pt>
                <c:pt idx="463">
                  <c:v>100.372</c:v>
                </c:pt>
                <c:pt idx="464">
                  <c:v>100.286</c:v>
                </c:pt>
                <c:pt idx="465">
                  <c:v>100.429</c:v>
                </c:pt>
                <c:pt idx="466">
                  <c:v>100.66200000000001</c:v>
                </c:pt>
                <c:pt idx="467">
                  <c:v>100.572</c:v>
                </c:pt>
                <c:pt idx="468">
                  <c:v>100.67700000000001</c:v>
                </c:pt>
                <c:pt idx="469">
                  <c:v>100.654</c:v>
                </c:pt>
                <c:pt idx="470">
                  <c:v>100.639</c:v>
                </c:pt>
                <c:pt idx="471">
                  <c:v>100.752</c:v>
                </c:pt>
                <c:pt idx="472">
                  <c:v>100.663</c:v>
                </c:pt>
                <c:pt idx="473">
                  <c:v>100.779</c:v>
                </c:pt>
                <c:pt idx="474">
                  <c:v>100.879</c:v>
                </c:pt>
                <c:pt idx="475">
                  <c:v>100.932</c:v>
                </c:pt>
                <c:pt idx="476">
                  <c:v>100.98699999999999</c:v>
                </c:pt>
                <c:pt idx="477">
                  <c:v>100.971</c:v>
                </c:pt>
                <c:pt idx="478">
                  <c:v>100.75</c:v>
                </c:pt>
                <c:pt idx="479">
                  <c:v>100.682</c:v>
                </c:pt>
                <c:pt idx="480">
                  <c:v>100.872</c:v>
                </c:pt>
                <c:pt idx="481">
                  <c:v>100.907</c:v>
                </c:pt>
                <c:pt idx="482">
                  <c:v>101.084</c:v>
                </c:pt>
                <c:pt idx="483">
                  <c:v>101.191</c:v>
                </c:pt>
                <c:pt idx="484">
                  <c:v>101.27800000000001</c:v>
                </c:pt>
                <c:pt idx="485">
                  <c:v>101.319</c:v>
                </c:pt>
                <c:pt idx="486">
                  <c:v>101.515</c:v>
                </c:pt>
                <c:pt idx="487">
                  <c:v>101.41200000000001</c:v>
                </c:pt>
                <c:pt idx="488">
                  <c:v>101.355</c:v>
                </c:pt>
                <c:pt idx="489">
                  <c:v>101.051</c:v>
                </c:pt>
                <c:pt idx="490">
                  <c:v>101.29300000000001</c:v>
                </c:pt>
                <c:pt idx="491">
                  <c:v>101.26300000000001</c:v>
                </c:pt>
                <c:pt idx="492">
                  <c:v>101.31</c:v>
                </c:pt>
                <c:pt idx="493">
                  <c:v>101.312</c:v>
                </c:pt>
                <c:pt idx="494">
                  <c:v>101.157</c:v>
                </c:pt>
                <c:pt idx="495">
                  <c:v>101.254</c:v>
                </c:pt>
                <c:pt idx="496">
                  <c:v>101.453</c:v>
                </c:pt>
                <c:pt idx="497">
                  <c:v>101.483</c:v>
                </c:pt>
              </c:numCache>
            </c:numRef>
          </c:val>
          <c:smooth val="0"/>
          <c:extLst>
            <c:ext xmlns:c16="http://schemas.microsoft.com/office/drawing/2014/chart" uri="{C3380CC4-5D6E-409C-BE32-E72D297353CC}">
              <c16:uniqueId val="{00000000-AE8E-4B2E-B386-8F64BCA3B3E4}"/>
            </c:ext>
          </c:extLst>
        </c:ser>
        <c:ser>
          <c:idx val="3"/>
          <c:order val="3"/>
          <c:tx>
            <c:strRef>
              <c:f>'MTG pivot'!$I$3</c:f>
              <c:strCache>
                <c:ptCount val="1"/>
                <c:pt idx="0">
                  <c:v>Nykredit 1% 2023 RTL</c:v>
                </c:pt>
              </c:strCache>
            </c:strRef>
          </c:tx>
          <c:spPr>
            <a:ln w="19050" cap="rnd">
              <a:solidFill>
                <a:srgbClr val="00B0F0"/>
              </a:solidFill>
              <a:round/>
            </a:ln>
            <a:effectLst/>
          </c:spPr>
          <c:marker>
            <c:symbol val="none"/>
          </c:marker>
          <c:cat>
            <c:numRef>
              <c:f>'MTG pivot'!$F$5:$F$502</c:f>
              <c:numCache>
                <c:formatCode>m/d/yyyy</c:formatCode>
                <c:ptCount val="49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43578</c:v>
                </c:pt>
                <c:pt idx="77">
                  <c:v>43579</c:v>
                </c:pt>
                <c:pt idx="78">
                  <c:v>43580</c:v>
                </c:pt>
                <c:pt idx="79">
                  <c:v>43581</c:v>
                </c:pt>
                <c:pt idx="80">
                  <c:v>43584</c:v>
                </c:pt>
                <c:pt idx="81">
                  <c:v>43585</c:v>
                </c:pt>
                <c:pt idx="82">
                  <c:v>43586</c:v>
                </c:pt>
                <c:pt idx="83">
                  <c:v>43587</c:v>
                </c:pt>
                <c:pt idx="84">
                  <c:v>43588</c:v>
                </c:pt>
                <c:pt idx="85">
                  <c:v>43591</c:v>
                </c:pt>
                <c:pt idx="86">
                  <c:v>43592</c:v>
                </c:pt>
                <c:pt idx="87">
                  <c:v>43593</c:v>
                </c:pt>
                <c:pt idx="88">
                  <c:v>43594</c:v>
                </c:pt>
                <c:pt idx="89">
                  <c:v>43595</c:v>
                </c:pt>
                <c:pt idx="90">
                  <c:v>43598</c:v>
                </c:pt>
                <c:pt idx="91">
                  <c:v>43599</c:v>
                </c:pt>
                <c:pt idx="92">
                  <c:v>43600</c:v>
                </c:pt>
                <c:pt idx="93">
                  <c:v>43601</c:v>
                </c:pt>
                <c:pt idx="94">
                  <c:v>43605</c:v>
                </c:pt>
                <c:pt idx="95">
                  <c:v>43606</c:v>
                </c:pt>
                <c:pt idx="96">
                  <c:v>43607</c:v>
                </c:pt>
                <c:pt idx="97">
                  <c:v>43608</c:v>
                </c:pt>
                <c:pt idx="98">
                  <c:v>43609</c:v>
                </c:pt>
                <c:pt idx="99">
                  <c:v>43612</c:v>
                </c:pt>
                <c:pt idx="100">
                  <c:v>43613</c:v>
                </c:pt>
                <c:pt idx="101">
                  <c:v>43614</c:v>
                </c:pt>
                <c:pt idx="102">
                  <c:v>43619</c:v>
                </c:pt>
                <c:pt idx="103">
                  <c:v>43620</c:v>
                </c:pt>
                <c:pt idx="104">
                  <c:v>43622</c:v>
                </c:pt>
                <c:pt idx="105">
                  <c:v>43623</c:v>
                </c:pt>
                <c:pt idx="106">
                  <c:v>43627</c:v>
                </c:pt>
                <c:pt idx="107">
                  <c:v>43628</c:v>
                </c:pt>
                <c:pt idx="108">
                  <c:v>43629</c:v>
                </c:pt>
                <c:pt idx="109">
                  <c:v>43630</c:v>
                </c:pt>
                <c:pt idx="110">
                  <c:v>43633</c:v>
                </c:pt>
                <c:pt idx="111">
                  <c:v>43634</c:v>
                </c:pt>
                <c:pt idx="112">
                  <c:v>43635</c:v>
                </c:pt>
                <c:pt idx="113">
                  <c:v>43636</c:v>
                </c:pt>
                <c:pt idx="114">
                  <c:v>43637</c:v>
                </c:pt>
                <c:pt idx="115">
                  <c:v>43640</c:v>
                </c:pt>
                <c:pt idx="116">
                  <c:v>43641</c:v>
                </c:pt>
                <c:pt idx="117">
                  <c:v>43642</c:v>
                </c:pt>
                <c:pt idx="118">
                  <c:v>43643</c:v>
                </c:pt>
                <c:pt idx="119">
                  <c:v>43644</c:v>
                </c:pt>
                <c:pt idx="120">
                  <c:v>43647</c:v>
                </c:pt>
                <c:pt idx="121">
                  <c:v>43648</c:v>
                </c:pt>
                <c:pt idx="122">
                  <c:v>43649</c:v>
                </c:pt>
                <c:pt idx="123">
                  <c:v>43650</c:v>
                </c:pt>
                <c:pt idx="124">
                  <c:v>43651</c:v>
                </c:pt>
                <c:pt idx="125">
                  <c:v>43654</c:v>
                </c:pt>
                <c:pt idx="126">
                  <c:v>43655</c:v>
                </c:pt>
                <c:pt idx="127">
                  <c:v>43656</c:v>
                </c:pt>
                <c:pt idx="128">
                  <c:v>43657</c:v>
                </c:pt>
                <c:pt idx="129">
                  <c:v>43658</c:v>
                </c:pt>
                <c:pt idx="130">
                  <c:v>43661</c:v>
                </c:pt>
                <c:pt idx="131">
                  <c:v>43662</c:v>
                </c:pt>
                <c:pt idx="132">
                  <c:v>43663</c:v>
                </c:pt>
                <c:pt idx="133">
                  <c:v>43664</c:v>
                </c:pt>
                <c:pt idx="134">
                  <c:v>43665</c:v>
                </c:pt>
                <c:pt idx="135">
                  <c:v>43668</c:v>
                </c:pt>
                <c:pt idx="136">
                  <c:v>43669</c:v>
                </c:pt>
                <c:pt idx="137">
                  <c:v>43670</c:v>
                </c:pt>
                <c:pt idx="138">
                  <c:v>43671</c:v>
                </c:pt>
                <c:pt idx="139">
                  <c:v>43672</c:v>
                </c:pt>
                <c:pt idx="140">
                  <c:v>43675</c:v>
                </c:pt>
                <c:pt idx="141">
                  <c:v>43676</c:v>
                </c:pt>
                <c:pt idx="142">
                  <c:v>43677</c:v>
                </c:pt>
                <c:pt idx="143">
                  <c:v>43678</c:v>
                </c:pt>
                <c:pt idx="144">
                  <c:v>43679</c:v>
                </c:pt>
                <c:pt idx="145">
                  <c:v>43682</c:v>
                </c:pt>
                <c:pt idx="146">
                  <c:v>43683</c:v>
                </c:pt>
                <c:pt idx="147">
                  <c:v>43684</c:v>
                </c:pt>
                <c:pt idx="148">
                  <c:v>43685</c:v>
                </c:pt>
                <c:pt idx="149">
                  <c:v>43686</c:v>
                </c:pt>
                <c:pt idx="150">
                  <c:v>43689</c:v>
                </c:pt>
                <c:pt idx="151">
                  <c:v>43690</c:v>
                </c:pt>
                <c:pt idx="152">
                  <c:v>43691</c:v>
                </c:pt>
                <c:pt idx="153">
                  <c:v>43692</c:v>
                </c:pt>
                <c:pt idx="154">
                  <c:v>43693</c:v>
                </c:pt>
                <c:pt idx="155">
                  <c:v>43696</c:v>
                </c:pt>
                <c:pt idx="156">
                  <c:v>43697</c:v>
                </c:pt>
                <c:pt idx="157">
                  <c:v>43698</c:v>
                </c:pt>
                <c:pt idx="158">
                  <c:v>43699</c:v>
                </c:pt>
                <c:pt idx="159">
                  <c:v>43700</c:v>
                </c:pt>
                <c:pt idx="160">
                  <c:v>43703</c:v>
                </c:pt>
                <c:pt idx="161">
                  <c:v>43704</c:v>
                </c:pt>
                <c:pt idx="162">
                  <c:v>43705</c:v>
                </c:pt>
                <c:pt idx="163">
                  <c:v>43706</c:v>
                </c:pt>
                <c:pt idx="164">
                  <c:v>43707</c:v>
                </c:pt>
                <c:pt idx="165">
                  <c:v>43710</c:v>
                </c:pt>
                <c:pt idx="166">
                  <c:v>43711</c:v>
                </c:pt>
                <c:pt idx="167">
                  <c:v>43712</c:v>
                </c:pt>
                <c:pt idx="168">
                  <c:v>43713</c:v>
                </c:pt>
                <c:pt idx="169">
                  <c:v>43714</c:v>
                </c:pt>
                <c:pt idx="170">
                  <c:v>43717</c:v>
                </c:pt>
                <c:pt idx="171">
                  <c:v>43718</c:v>
                </c:pt>
                <c:pt idx="172">
                  <c:v>43719</c:v>
                </c:pt>
                <c:pt idx="173">
                  <c:v>43720</c:v>
                </c:pt>
                <c:pt idx="174">
                  <c:v>43721</c:v>
                </c:pt>
                <c:pt idx="175">
                  <c:v>43724</c:v>
                </c:pt>
                <c:pt idx="176">
                  <c:v>43725</c:v>
                </c:pt>
                <c:pt idx="177">
                  <c:v>43726</c:v>
                </c:pt>
                <c:pt idx="178">
                  <c:v>43727</c:v>
                </c:pt>
                <c:pt idx="179">
                  <c:v>43728</c:v>
                </c:pt>
                <c:pt idx="180">
                  <c:v>43731</c:v>
                </c:pt>
                <c:pt idx="181">
                  <c:v>43732</c:v>
                </c:pt>
                <c:pt idx="182">
                  <c:v>43733</c:v>
                </c:pt>
                <c:pt idx="183">
                  <c:v>43734</c:v>
                </c:pt>
                <c:pt idx="184">
                  <c:v>43735</c:v>
                </c:pt>
                <c:pt idx="185">
                  <c:v>43738</c:v>
                </c:pt>
                <c:pt idx="186">
                  <c:v>43739</c:v>
                </c:pt>
                <c:pt idx="187">
                  <c:v>43740</c:v>
                </c:pt>
                <c:pt idx="188">
                  <c:v>43741</c:v>
                </c:pt>
                <c:pt idx="189">
                  <c:v>43742</c:v>
                </c:pt>
                <c:pt idx="190">
                  <c:v>43745</c:v>
                </c:pt>
                <c:pt idx="191">
                  <c:v>43746</c:v>
                </c:pt>
                <c:pt idx="192">
                  <c:v>43747</c:v>
                </c:pt>
                <c:pt idx="193">
                  <c:v>43748</c:v>
                </c:pt>
                <c:pt idx="194">
                  <c:v>43749</c:v>
                </c:pt>
                <c:pt idx="195">
                  <c:v>43752</c:v>
                </c:pt>
                <c:pt idx="196">
                  <c:v>43753</c:v>
                </c:pt>
                <c:pt idx="197">
                  <c:v>43754</c:v>
                </c:pt>
                <c:pt idx="198">
                  <c:v>43755</c:v>
                </c:pt>
                <c:pt idx="199">
                  <c:v>43756</c:v>
                </c:pt>
                <c:pt idx="200">
                  <c:v>43759</c:v>
                </c:pt>
                <c:pt idx="201">
                  <c:v>43760</c:v>
                </c:pt>
                <c:pt idx="202">
                  <c:v>43761</c:v>
                </c:pt>
                <c:pt idx="203">
                  <c:v>43762</c:v>
                </c:pt>
                <c:pt idx="204">
                  <c:v>43763</c:v>
                </c:pt>
                <c:pt idx="205">
                  <c:v>43766</c:v>
                </c:pt>
                <c:pt idx="206">
                  <c:v>43767</c:v>
                </c:pt>
                <c:pt idx="207">
                  <c:v>43768</c:v>
                </c:pt>
                <c:pt idx="208">
                  <c:v>43769</c:v>
                </c:pt>
                <c:pt idx="209">
                  <c:v>43770</c:v>
                </c:pt>
                <c:pt idx="210">
                  <c:v>43773</c:v>
                </c:pt>
                <c:pt idx="211">
                  <c:v>43774</c:v>
                </c:pt>
                <c:pt idx="212">
                  <c:v>43775</c:v>
                </c:pt>
                <c:pt idx="213">
                  <c:v>43776</c:v>
                </c:pt>
                <c:pt idx="214">
                  <c:v>43777</c:v>
                </c:pt>
                <c:pt idx="215">
                  <c:v>43780</c:v>
                </c:pt>
                <c:pt idx="216">
                  <c:v>43781</c:v>
                </c:pt>
                <c:pt idx="217">
                  <c:v>43782</c:v>
                </c:pt>
                <c:pt idx="218">
                  <c:v>43783</c:v>
                </c:pt>
                <c:pt idx="219">
                  <c:v>43784</c:v>
                </c:pt>
                <c:pt idx="220">
                  <c:v>43787</c:v>
                </c:pt>
                <c:pt idx="221">
                  <c:v>43788</c:v>
                </c:pt>
                <c:pt idx="222">
                  <c:v>43789</c:v>
                </c:pt>
                <c:pt idx="223">
                  <c:v>43790</c:v>
                </c:pt>
                <c:pt idx="224">
                  <c:v>43791</c:v>
                </c:pt>
                <c:pt idx="225">
                  <c:v>43794</c:v>
                </c:pt>
                <c:pt idx="226">
                  <c:v>43795</c:v>
                </c:pt>
                <c:pt idx="227">
                  <c:v>43796</c:v>
                </c:pt>
                <c:pt idx="228">
                  <c:v>43797</c:v>
                </c:pt>
                <c:pt idx="229">
                  <c:v>43798</c:v>
                </c:pt>
                <c:pt idx="230">
                  <c:v>43801</c:v>
                </c:pt>
                <c:pt idx="231">
                  <c:v>43802</c:v>
                </c:pt>
                <c:pt idx="232">
                  <c:v>43803</c:v>
                </c:pt>
                <c:pt idx="233">
                  <c:v>43804</c:v>
                </c:pt>
                <c:pt idx="234">
                  <c:v>43805</c:v>
                </c:pt>
                <c:pt idx="235">
                  <c:v>43808</c:v>
                </c:pt>
                <c:pt idx="236">
                  <c:v>43809</c:v>
                </c:pt>
                <c:pt idx="237">
                  <c:v>43810</c:v>
                </c:pt>
                <c:pt idx="238">
                  <c:v>43811</c:v>
                </c:pt>
                <c:pt idx="239">
                  <c:v>43812</c:v>
                </c:pt>
                <c:pt idx="240">
                  <c:v>43815</c:v>
                </c:pt>
                <c:pt idx="241">
                  <c:v>43816</c:v>
                </c:pt>
                <c:pt idx="242">
                  <c:v>43817</c:v>
                </c:pt>
                <c:pt idx="243">
                  <c:v>43818</c:v>
                </c:pt>
                <c:pt idx="244">
                  <c:v>43819</c:v>
                </c:pt>
                <c:pt idx="245">
                  <c:v>43822</c:v>
                </c:pt>
                <c:pt idx="246">
                  <c:v>43826</c:v>
                </c:pt>
                <c:pt idx="247">
                  <c:v>43829</c:v>
                </c:pt>
                <c:pt idx="248">
                  <c:v>43832</c:v>
                </c:pt>
                <c:pt idx="249">
                  <c:v>43833</c:v>
                </c:pt>
                <c:pt idx="250">
                  <c:v>43836</c:v>
                </c:pt>
                <c:pt idx="251">
                  <c:v>43837</c:v>
                </c:pt>
                <c:pt idx="252">
                  <c:v>43838</c:v>
                </c:pt>
                <c:pt idx="253">
                  <c:v>43839</c:v>
                </c:pt>
                <c:pt idx="254">
                  <c:v>43840</c:v>
                </c:pt>
                <c:pt idx="255">
                  <c:v>43843</c:v>
                </c:pt>
                <c:pt idx="256">
                  <c:v>43844</c:v>
                </c:pt>
                <c:pt idx="257">
                  <c:v>43845</c:v>
                </c:pt>
                <c:pt idx="258">
                  <c:v>43846</c:v>
                </c:pt>
                <c:pt idx="259">
                  <c:v>43847</c:v>
                </c:pt>
                <c:pt idx="260">
                  <c:v>43850</c:v>
                </c:pt>
                <c:pt idx="261">
                  <c:v>43851</c:v>
                </c:pt>
                <c:pt idx="262">
                  <c:v>43852</c:v>
                </c:pt>
                <c:pt idx="263">
                  <c:v>43853</c:v>
                </c:pt>
                <c:pt idx="264">
                  <c:v>43854</c:v>
                </c:pt>
                <c:pt idx="265">
                  <c:v>43857</c:v>
                </c:pt>
                <c:pt idx="266">
                  <c:v>43858</c:v>
                </c:pt>
                <c:pt idx="267">
                  <c:v>43859</c:v>
                </c:pt>
                <c:pt idx="268">
                  <c:v>43860</c:v>
                </c:pt>
                <c:pt idx="269">
                  <c:v>43861</c:v>
                </c:pt>
                <c:pt idx="270">
                  <c:v>43864</c:v>
                </c:pt>
                <c:pt idx="271">
                  <c:v>43865</c:v>
                </c:pt>
                <c:pt idx="272">
                  <c:v>43866</c:v>
                </c:pt>
                <c:pt idx="273">
                  <c:v>43867</c:v>
                </c:pt>
                <c:pt idx="274">
                  <c:v>43868</c:v>
                </c:pt>
                <c:pt idx="275">
                  <c:v>43871</c:v>
                </c:pt>
                <c:pt idx="276">
                  <c:v>43872</c:v>
                </c:pt>
                <c:pt idx="277">
                  <c:v>43873</c:v>
                </c:pt>
                <c:pt idx="278">
                  <c:v>43874</c:v>
                </c:pt>
                <c:pt idx="279">
                  <c:v>43875</c:v>
                </c:pt>
                <c:pt idx="280">
                  <c:v>43878</c:v>
                </c:pt>
                <c:pt idx="281">
                  <c:v>43879</c:v>
                </c:pt>
                <c:pt idx="282">
                  <c:v>43880</c:v>
                </c:pt>
                <c:pt idx="283">
                  <c:v>43881</c:v>
                </c:pt>
                <c:pt idx="284">
                  <c:v>43882</c:v>
                </c:pt>
                <c:pt idx="285">
                  <c:v>43885</c:v>
                </c:pt>
                <c:pt idx="286">
                  <c:v>43886</c:v>
                </c:pt>
                <c:pt idx="287">
                  <c:v>43887</c:v>
                </c:pt>
                <c:pt idx="288">
                  <c:v>43888</c:v>
                </c:pt>
                <c:pt idx="289">
                  <c:v>43889</c:v>
                </c:pt>
                <c:pt idx="290">
                  <c:v>43892</c:v>
                </c:pt>
                <c:pt idx="291">
                  <c:v>43893</c:v>
                </c:pt>
                <c:pt idx="292">
                  <c:v>43894</c:v>
                </c:pt>
                <c:pt idx="293">
                  <c:v>43895</c:v>
                </c:pt>
                <c:pt idx="294">
                  <c:v>43896</c:v>
                </c:pt>
                <c:pt idx="295">
                  <c:v>43899</c:v>
                </c:pt>
                <c:pt idx="296">
                  <c:v>43900</c:v>
                </c:pt>
                <c:pt idx="297">
                  <c:v>43901</c:v>
                </c:pt>
                <c:pt idx="298">
                  <c:v>43902</c:v>
                </c:pt>
                <c:pt idx="299">
                  <c:v>43903</c:v>
                </c:pt>
                <c:pt idx="300">
                  <c:v>43906</c:v>
                </c:pt>
                <c:pt idx="301">
                  <c:v>43907</c:v>
                </c:pt>
                <c:pt idx="302">
                  <c:v>43908</c:v>
                </c:pt>
                <c:pt idx="303">
                  <c:v>43909</c:v>
                </c:pt>
                <c:pt idx="304">
                  <c:v>43910</c:v>
                </c:pt>
                <c:pt idx="305">
                  <c:v>43913</c:v>
                </c:pt>
                <c:pt idx="306">
                  <c:v>43914</c:v>
                </c:pt>
                <c:pt idx="307">
                  <c:v>43915</c:v>
                </c:pt>
                <c:pt idx="308">
                  <c:v>43916</c:v>
                </c:pt>
                <c:pt idx="309">
                  <c:v>43917</c:v>
                </c:pt>
                <c:pt idx="310">
                  <c:v>43920</c:v>
                </c:pt>
                <c:pt idx="311">
                  <c:v>43921</c:v>
                </c:pt>
                <c:pt idx="312">
                  <c:v>43922</c:v>
                </c:pt>
                <c:pt idx="313">
                  <c:v>43923</c:v>
                </c:pt>
                <c:pt idx="314">
                  <c:v>43924</c:v>
                </c:pt>
                <c:pt idx="315">
                  <c:v>43927</c:v>
                </c:pt>
                <c:pt idx="316">
                  <c:v>43928</c:v>
                </c:pt>
                <c:pt idx="317">
                  <c:v>43929</c:v>
                </c:pt>
                <c:pt idx="318">
                  <c:v>43935</c:v>
                </c:pt>
                <c:pt idx="319">
                  <c:v>43936</c:v>
                </c:pt>
                <c:pt idx="320">
                  <c:v>43937</c:v>
                </c:pt>
                <c:pt idx="321">
                  <c:v>43938</c:v>
                </c:pt>
                <c:pt idx="322">
                  <c:v>43941</c:v>
                </c:pt>
                <c:pt idx="323">
                  <c:v>43942</c:v>
                </c:pt>
                <c:pt idx="324">
                  <c:v>43943</c:v>
                </c:pt>
                <c:pt idx="325">
                  <c:v>43944</c:v>
                </c:pt>
                <c:pt idx="326">
                  <c:v>43945</c:v>
                </c:pt>
                <c:pt idx="327">
                  <c:v>43948</c:v>
                </c:pt>
                <c:pt idx="328">
                  <c:v>43949</c:v>
                </c:pt>
                <c:pt idx="329">
                  <c:v>43950</c:v>
                </c:pt>
                <c:pt idx="330">
                  <c:v>43951</c:v>
                </c:pt>
                <c:pt idx="331">
                  <c:v>43952</c:v>
                </c:pt>
                <c:pt idx="332">
                  <c:v>43955</c:v>
                </c:pt>
                <c:pt idx="333">
                  <c:v>43956</c:v>
                </c:pt>
                <c:pt idx="334">
                  <c:v>43957</c:v>
                </c:pt>
                <c:pt idx="335">
                  <c:v>43958</c:v>
                </c:pt>
                <c:pt idx="336">
                  <c:v>43962</c:v>
                </c:pt>
                <c:pt idx="337">
                  <c:v>43963</c:v>
                </c:pt>
                <c:pt idx="338">
                  <c:v>43964</c:v>
                </c:pt>
                <c:pt idx="339">
                  <c:v>43965</c:v>
                </c:pt>
                <c:pt idx="340">
                  <c:v>43966</c:v>
                </c:pt>
                <c:pt idx="341">
                  <c:v>43969</c:v>
                </c:pt>
                <c:pt idx="342">
                  <c:v>43970</c:v>
                </c:pt>
                <c:pt idx="343">
                  <c:v>43971</c:v>
                </c:pt>
                <c:pt idx="344">
                  <c:v>43976</c:v>
                </c:pt>
                <c:pt idx="345">
                  <c:v>43977</c:v>
                </c:pt>
                <c:pt idx="346">
                  <c:v>43978</c:v>
                </c:pt>
                <c:pt idx="347">
                  <c:v>43979</c:v>
                </c:pt>
                <c:pt idx="348">
                  <c:v>43980</c:v>
                </c:pt>
                <c:pt idx="349">
                  <c:v>43984</c:v>
                </c:pt>
                <c:pt idx="350">
                  <c:v>43985</c:v>
                </c:pt>
                <c:pt idx="351">
                  <c:v>43986</c:v>
                </c:pt>
                <c:pt idx="352">
                  <c:v>43990</c:v>
                </c:pt>
                <c:pt idx="353">
                  <c:v>43991</c:v>
                </c:pt>
                <c:pt idx="354">
                  <c:v>43992</c:v>
                </c:pt>
                <c:pt idx="355">
                  <c:v>43993</c:v>
                </c:pt>
                <c:pt idx="356">
                  <c:v>43994</c:v>
                </c:pt>
                <c:pt idx="357">
                  <c:v>43997</c:v>
                </c:pt>
                <c:pt idx="358">
                  <c:v>43998</c:v>
                </c:pt>
                <c:pt idx="359">
                  <c:v>43999</c:v>
                </c:pt>
                <c:pt idx="360">
                  <c:v>44000</c:v>
                </c:pt>
                <c:pt idx="361">
                  <c:v>44001</c:v>
                </c:pt>
                <c:pt idx="362">
                  <c:v>44004</c:v>
                </c:pt>
                <c:pt idx="363">
                  <c:v>44005</c:v>
                </c:pt>
                <c:pt idx="364">
                  <c:v>44006</c:v>
                </c:pt>
                <c:pt idx="365">
                  <c:v>44007</c:v>
                </c:pt>
                <c:pt idx="366">
                  <c:v>44008</c:v>
                </c:pt>
                <c:pt idx="367">
                  <c:v>44011</c:v>
                </c:pt>
                <c:pt idx="368">
                  <c:v>44012</c:v>
                </c:pt>
                <c:pt idx="369">
                  <c:v>44013</c:v>
                </c:pt>
                <c:pt idx="370">
                  <c:v>44014</c:v>
                </c:pt>
                <c:pt idx="371">
                  <c:v>44015</c:v>
                </c:pt>
                <c:pt idx="372">
                  <c:v>44018</c:v>
                </c:pt>
                <c:pt idx="373">
                  <c:v>44019</c:v>
                </c:pt>
                <c:pt idx="374">
                  <c:v>44020</c:v>
                </c:pt>
                <c:pt idx="375">
                  <c:v>44021</c:v>
                </c:pt>
                <c:pt idx="376">
                  <c:v>44022</c:v>
                </c:pt>
                <c:pt idx="377">
                  <c:v>44025</c:v>
                </c:pt>
                <c:pt idx="378">
                  <c:v>44026</c:v>
                </c:pt>
                <c:pt idx="379">
                  <c:v>44027</c:v>
                </c:pt>
                <c:pt idx="380">
                  <c:v>44028</c:v>
                </c:pt>
                <c:pt idx="381">
                  <c:v>44029</c:v>
                </c:pt>
                <c:pt idx="382">
                  <c:v>44032</c:v>
                </c:pt>
                <c:pt idx="383">
                  <c:v>44033</c:v>
                </c:pt>
                <c:pt idx="384">
                  <c:v>44034</c:v>
                </c:pt>
                <c:pt idx="385">
                  <c:v>44035</c:v>
                </c:pt>
                <c:pt idx="386">
                  <c:v>44036</c:v>
                </c:pt>
                <c:pt idx="387">
                  <c:v>44039</c:v>
                </c:pt>
                <c:pt idx="388">
                  <c:v>44040</c:v>
                </c:pt>
                <c:pt idx="389">
                  <c:v>44041</c:v>
                </c:pt>
                <c:pt idx="390">
                  <c:v>44042</c:v>
                </c:pt>
                <c:pt idx="391">
                  <c:v>44043</c:v>
                </c:pt>
                <c:pt idx="392">
                  <c:v>44046</c:v>
                </c:pt>
                <c:pt idx="393">
                  <c:v>44047</c:v>
                </c:pt>
                <c:pt idx="394">
                  <c:v>44048</c:v>
                </c:pt>
                <c:pt idx="395">
                  <c:v>44049</c:v>
                </c:pt>
                <c:pt idx="396">
                  <c:v>44050</c:v>
                </c:pt>
                <c:pt idx="397">
                  <c:v>44053</c:v>
                </c:pt>
                <c:pt idx="398">
                  <c:v>44054</c:v>
                </c:pt>
                <c:pt idx="399">
                  <c:v>44055</c:v>
                </c:pt>
                <c:pt idx="400">
                  <c:v>44056</c:v>
                </c:pt>
                <c:pt idx="401">
                  <c:v>44057</c:v>
                </c:pt>
                <c:pt idx="402">
                  <c:v>44060</c:v>
                </c:pt>
                <c:pt idx="403">
                  <c:v>44061</c:v>
                </c:pt>
                <c:pt idx="404">
                  <c:v>44062</c:v>
                </c:pt>
                <c:pt idx="405">
                  <c:v>44063</c:v>
                </c:pt>
                <c:pt idx="406">
                  <c:v>44064</c:v>
                </c:pt>
                <c:pt idx="407">
                  <c:v>44067</c:v>
                </c:pt>
                <c:pt idx="408">
                  <c:v>44068</c:v>
                </c:pt>
                <c:pt idx="409">
                  <c:v>44069</c:v>
                </c:pt>
                <c:pt idx="410">
                  <c:v>44070</c:v>
                </c:pt>
                <c:pt idx="411">
                  <c:v>44071</c:v>
                </c:pt>
                <c:pt idx="412">
                  <c:v>44074</c:v>
                </c:pt>
                <c:pt idx="413">
                  <c:v>44075</c:v>
                </c:pt>
                <c:pt idx="414">
                  <c:v>44076</c:v>
                </c:pt>
                <c:pt idx="415">
                  <c:v>44077</c:v>
                </c:pt>
                <c:pt idx="416">
                  <c:v>44078</c:v>
                </c:pt>
                <c:pt idx="417">
                  <c:v>44081</c:v>
                </c:pt>
                <c:pt idx="418">
                  <c:v>44082</c:v>
                </c:pt>
                <c:pt idx="419">
                  <c:v>44083</c:v>
                </c:pt>
                <c:pt idx="420">
                  <c:v>44084</c:v>
                </c:pt>
                <c:pt idx="421">
                  <c:v>44085</c:v>
                </c:pt>
                <c:pt idx="422">
                  <c:v>44088</c:v>
                </c:pt>
                <c:pt idx="423">
                  <c:v>44089</c:v>
                </c:pt>
                <c:pt idx="424">
                  <c:v>44090</c:v>
                </c:pt>
                <c:pt idx="425">
                  <c:v>44091</c:v>
                </c:pt>
                <c:pt idx="426">
                  <c:v>44092</c:v>
                </c:pt>
                <c:pt idx="427">
                  <c:v>44095</c:v>
                </c:pt>
                <c:pt idx="428">
                  <c:v>44096</c:v>
                </c:pt>
                <c:pt idx="429">
                  <c:v>44097</c:v>
                </c:pt>
                <c:pt idx="430">
                  <c:v>44098</c:v>
                </c:pt>
                <c:pt idx="431">
                  <c:v>44099</c:v>
                </c:pt>
                <c:pt idx="432">
                  <c:v>44102</c:v>
                </c:pt>
                <c:pt idx="433">
                  <c:v>44103</c:v>
                </c:pt>
                <c:pt idx="434">
                  <c:v>44104</c:v>
                </c:pt>
                <c:pt idx="435">
                  <c:v>44105</c:v>
                </c:pt>
                <c:pt idx="436">
                  <c:v>44106</c:v>
                </c:pt>
                <c:pt idx="437">
                  <c:v>44109</c:v>
                </c:pt>
                <c:pt idx="438">
                  <c:v>44110</c:v>
                </c:pt>
                <c:pt idx="439">
                  <c:v>44111</c:v>
                </c:pt>
                <c:pt idx="440">
                  <c:v>44112</c:v>
                </c:pt>
                <c:pt idx="441">
                  <c:v>44113</c:v>
                </c:pt>
                <c:pt idx="442">
                  <c:v>44116</c:v>
                </c:pt>
                <c:pt idx="443">
                  <c:v>44117</c:v>
                </c:pt>
                <c:pt idx="444">
                  <c:v>44118</c:v>
                </c:pt>
                <c:pt idx="445">
                  <c:v>44119</c:v>
                </c:pt>
                <c:pt idx="446">
                  <c:v>44120</c:v>
                </c:pt>
                <c:pt idx="447">
                  <c:v>44123</c:v>
                </c:pt>
                <c:pt idx="448">
                  <c:v>44124</c:v>
                </c:pt>
                <c:pt idx="449">
                  <c:v>44125</c:v>
                </c:pt>
                <c:pt idx="450">
                  <c:v>44126</c:v>
                </c:pt>
                <c:pt idx="451">
                  <c:v>44127</c:v>
                </c:pt>
                <c:pt idx="452">
                  <c:v>44130</c:v>
                </c:pt>
                <c:pt idx="453">
                  <c:v>44131</c:v>
                </c:pt>
                <c:pt idx="454">
                  <c:v>44132</c:v>
                </c:pt>
                <c:pt idx="455">
                  <c:v>44133</c:v>
                </c:pt>
                <c:pt idx="456">
                  <c:v>44134</c:v>
                </c:pt>
                <c:pt idx="457">
                  <c:v>44137</c:v>
                </c:pt>
                <c:pt idx="458">
                  <c:v>44138</c:v>
                </c:pt>
                <c:pt idx="459">
                  <c:v>44139</c:v>
                </c:pt>
                <c:pt idx="460">
                  <c:v>44140</c:v>
                </c:pt>
                <c:pt idx="461">
                  <c:v>44141</c:v>
                </c:pt>
                <c:pt idx="462">
                  <c:v>44144</c:v>
                </c:pt>
                <c:pt idx="463">
                  <c:v>44145</c:v>
                </c:pt>
                <c:pt idx="464">
                  <c:v>44146</c:v>
                </c:pt>
                <c:pt idx="465">
                  <c:v>44147</c:v>
                </c:pt>
                <c:pt idx="466">
                  <c:v>44148</c:v>
                </c:pt>
                <c:pt idx="467">
                  <c:v>44151</c:v>
                </c:pt>
                <c:pt idx="468">
                  <c:v>44152</c:v>
                </c:pt>
                <c:pt idx="469">
                  <c:v>44153</c:v>
                </c:pt>
                <c:pt idx="470">
                  <c:v>44154</c:v>
                </c:pt>
                <c:pt idx="471">
                  <c:v>44155</c:v>
                </c:pt>
                <c:pt idx="472">
                  <c:v>44158</c:v>
                </c:pt>
                <c:pt idx="473">
                  <c:v>44159</c:v>
                </c:pt>
                <c:pt idx="474">
                  <c:v>44160</c:v>
                </c:pt>
                <c:pt idx="475">
                  <c:v>44161</c:v>
                </c:pt>
                <c:pt idx="476">
                  <c:v>44162</c:v>
                </c:pt>
                <c:pt idx="477">
                  <c:v>44165</c:v>
                </c:pt>
                <c:pt idx="478">
                  <c:v>44166</c:v>
                </c:pt>
                <c:pt idx="479">
                  <c:v>44167</c:v>
                </c:pt>
                <c:pt idx="480">
                  <c:v>44168</c:v>
                </c:pt>
                <c:pt idx="481">
                  <c:v>44169</c:v>
                </c:pt>
                <c:pt idx="482">
                  <c:v>44172</c:v>
                </c:pt>
                <c:pt idx="483">
                  <c:v>44173</c:v>
                </c:pt>
                <c:pt idx="484">
                  <c:v>44174</c:v>
                </c:pt>
                <c:pt idx="485">
                  <c:v>44175</c:v>
                </c:pt>
                <c:pt idx="486">
                  <c:v>44176</c:v>
                </c:pt>
                <c:pt idx="487">
                  <c:v>44179</c:v>
                </c:pt>
                <c:pt idx="488">
                  <c:v>44180</c:v>
                </c:pt>
                <c:pt idx="489">
                  <c:v>44181</c:v>
                </c:pt>
                <c:pt idx="490">
                  <c:v>44182</c:v>
                </c:pt>
                <c:pt idx="491">
                  <c:v>44183</c:v>
                </c:pt>
                <c:pt idx="492">
                  <c:v>44186</c:v>
                </c:pt>
                <c:pt idx="493">
                  <c:v>44187</c:v>
                </c:pt>
                <c:pt idx="494">
                  <c:v>44188</c:v>
                </c:pt>
                <c:pt idx="495">
                  <c:v>44193</c:v>
                </c:pt>
                <c:pt idx="496">
                  <c:v>44194</c:v>
                </c:pt>
                <c:pt idx="497">
                  <c:v>44195</c:v>
                </c:pt>
              </c:numCache>
            </c:numRef>
          </c:cat>
          <c:val>
            <c:numRef>
              <c:f>'MTG pivot'!$J$5:$J$502</c:f>
              <c:numCache>
                <c:formatCode>General</c:formatCode>
                <c:ptCount val="498"/>
                <c:pt idx="0">
                  <c:v>103.96299999999999</c:v>
                </c:pt>
                <c:pt idx="1">
                  <c:v>103.96299999999999</c:v>
                </c:pt>
                <c:pt idx="2">
                  <c:v>103.80200000000001</c:v>
                </c:pt>
                <c:pt idx="3">
                  <c:v>103.75</c:v>
                </c:pt>
                <c:pt idx="4">
                  <c:v>103.691</c:v>
                </c:pt>
                <c:pt idx="5">
                  <c:v>103.703</c:v>
                </c:pt>
                <c:pt idx="6">
                  <c:v>103.73</c:v>
                </c:pt>
                <c:pt idx="7">
                  <c:v>103.745</c:v>
                </c:pt>
                <c:pt idx="8">
                  <c:v>103.855</c:v>
                </c:pt>
                <c:pt idx="9">
                  <c:v>103.952</c:v>
                </c:pt>
                <c:pt idx="10">
                  <c:v>103.881</c:v>
                </c:pt>
                <c:pt idx="11">
                  <c:v>103.824</c:v>
                </c:pt>
                <c:pt idx="12">
                  <c:v>103.777</c:v>
                </c:pt>
                <c:pt idx="13">
                  <c:v>103.762</c:v>
                </c:pt>
                <c:pt idx="14">
                  <c:v>103.8</c:v>
                </c:pt>
                <c:pt idx="15">
                  <c:v>103.845</c:v>
                </c:pt>
                <c:pt idx="16">
                  <c:v>103.91</c:v>
                </c:pt>
                <c:pt idx="17">
                  <c:v>103.80800000000001</c:v>
                </c:pt>
                <c:pt idx="18">
                  <c:v>103.833</c:v>
                </c:pt>
                <c:pt idx="19">
                  <c:v>103.871</c:v>
                </c:pt>
                <c:pt idx="20">
                  <c:v>103.879</c:v>
                </c:pt>
                <c:pt idx="21">
                  <c:v>103.947</c:v>
                </c:pt>
                <c:pt idx="22">
                  <c:v>103.896</c:v>
                </c:pt>
                <c:pt idx="23">
                  <c:v>103.871</c:v>
                </c:pt>
                <c:pt idx="24">
                  <c:v>103.902</c:v>
                </c:pt>
                <c:pt idx="25">
                  <c:v>103.90900000000001</c:v>
                </c:pt>
                <c:pt idx="26">
                  <c:v>104.039</c:v>
                </c:pt>
                <c:pt idx="27">
                  <c:v>104.121</c:v>
                </c:pt>
                <c:pt idx="28">
                  <c:v>104.108</c:v>
                </c:pt>
                <c:pt idx="29">
                  <c:v>104.07299999999999</c:v>
                </c:pt>
                <c:pt idx="30">
                  <c:v>104.051</c:v>
                </c:pt>
                <c:pt idx="31">
                  <c:v>104.06</c:v>
                </c:pt>
                <c:pt idx="32">
                  <c:v>104.06699999999999</c:v>
                </c:pt>
                <c:pt idx="33">
                  <c:v>104.084</c:v>
                </c:pt>
                <c:pt idx="34">
                  <c:v>104.15</c:v>
                </c:pt>
                <c:pt idx="35">
                  <c:v>104.20699999999999</c:v>
                </c:pt>
                <c:pt idx="36">
                  <c:v>104.139</c:v>
                </c:pt>
                <c:pt idx="37">
                  <c:v>104.19199999999999</c:v>
                </c:pt>
                <c:pt idx="38">
                  <c:v>104.203</c:v>
                </c:pt>
                <c:pt idx="39">
                  <c:v>104.19</c:v>
                </c:pt>
                <c:pt idx="40">
                  <c:v>104.098</c:v>
                </c:pt>
                <c:pt idx="41">
                  <c:v>104.05500000000001</c:v>
                </c:pt>
                <c:pt idx="42">
                  <c:v>104.032</c:v>
                </c:pt>
                <c:pt idx="43">
                  <c:v>104.072</c:v>
                </c:pt>
                <c:pt idx="44">
                  <c:v>104.074</c:v>
                </c:pt>
                <c:pt idx="45">
                  <c:v>104.23099999999999</c:v>
                </c:pt>
                <c:pt idx="46">
                  <c:v>104.378</c:v>
                </c:pt>
                <c:pt idx="47">
                  <c:v>104.357</c:v>
                </c:pt>
                <c:pt idx="48">
                  <c:v>104.352</c:v>
                </c:pt>
                <c:pt idx="49">
                  <c:v>104.36</c:v>
                </c:pt>
                <c:pt idx="50">
                  <c:v>104.346</c:v>
                </c:pt>
                <c:pt idx="51">
                  <c:v>104.333</c:v>
                </c:pt>
                <c:pt idx="52">
                  <c:v>104.32599999999999</c:v>
                </c:pt>
                <c:pt idx="53">
                  <c:v>104.333</c:v>
                </c:pt>
                <c:pt idx="54">
                  <c:v>104.33</c:v>
                </c:pt>
                <c:pt idx="55">
                  <c:v>104.319</c:v>
                </c:pt>
                <c:pt idx="56">
                  <c:v>104.373</c:v>
                </c:pt>
                <c:pt idx="57">
                  <c:v>104.441</c:v>
                </c:pt>
                <c:pt idx="58">
                  <c:v>104.461</c:v>
                </c:pt>
                <c:pt idx="59">
                  <c:v>104.43300000000001</c:v>
                </c:pt>
                <c:pt idx="60">
                  <c:v>104.676</c:v>
                </c:pt>
                <c:pt idx="61">
                  <c:v>104.587</c:v>
                </c:pt>
                <c:pt idx="62">
                  <c:v>104.57</c:v>
                </c:pt>
                <c:pt idx="63">
                  <c:v>104.54600000000001</c:v>
                </c:pt>
                <c:pt idx="64">
                  <c:v>104.6</c:v>
                </c:pt>
                <c:pt idx="65">
                  <c:v>104.512</c:v>
                </c:pt>
                <c:pt idx="66">
                  <c:v>104.544</c:v>
                </c:pt>
                <c:pt idx="67">
                  <c:v>104.54600000000001</c:v>
                </c:pt>
                <c:pt idx="68">
                  <c:v>104.55800000000001</c:v>
                </c:pt>
                <c:pt idx="69">
                  <c:v>104.563</c:v>
                </c:pt>
                <c:pt idx="70">
                  <c:v>104.7</c:v>
                </c:pt>
                <c:pt idx="71">
                  <c:v>104.664</c:v>
                </c:pt>
                <c:pt idx="72">
                  <c:v>104.556</c:v>
                </c:pt>
                <c:pt idx="73">
                  <c:v>104.538</c:v>
                </c:pt>
                <c:pt idx="74">
                  <c:v>104.52</c:v>
                </c:pt>
                <c:pt idx="75">
                  <c:v>104.483</c:v>
                </c:pt>
                <c:pt idx="76">
                  <c:v>104.52</c:v>
                </c:pt>
                <c:pt idx="77">
                  <c:v>104.624</c:v>
                </c:pt>
                <c:pt idx="78">
                  <c:v>104.58199999999999</c:v>
                </c:pt>
                <c:pt idx="79">
                  <c:v>104.572</c:v>
                </c:pt>
                <c:pt idx="80">
                  <c:v>104.56399999999999</c:v>
                </c:pt>
                <c:pt idx="81">
                  <c:v>104.547</c:v>
                </c:pt>
                <c:pt idx="82">
                  <c:v>104.53</c:v>
                </c:pt>
                <c:pt idx="83">
                  <c:v>104.523</c:v>
                </c:pt>
                <c:pt idx="84">
                  <c:v>104.524</c:v>
                </c:pt>
                <c:pt idx="85">
                  <c:v>104.54900000000001</c:v>
                </c:pt>
                <c:pt idx="86">
                  <c:v>104.629</c:v>
                </c:pt>
                <c:pt idx="87">
                  <c:v>104.623</c:v>
                </c:pt>
                <c:pt idx="88">
                  <c:v>104.617</c:v>
                </c:pt>
                <c:pt idx="89">
                  <c:v>104.611</c:v>
                </c:pt>
                <c:pt idx="90">
                  <c:v>104.643</c:v>
                </c:pt>
                <c:pt idx="91">
                  <c:v>104.646</c:v>
                </c:pt>
                <c:pt idx="92">
                  <c:v>104.696</c:v>
                </c:pt>
                <c:pt idx="93">
                  <c:v>104.679</c:v>
                </c:pt>
                <c:pt idx="94">
                  <c:v>104.699</c:v>
                </c:pt>
                <c:pt idx="95">
                  <c:v>104.67400000000001</c:v>
                </c:pt>
                <c:pt idx="96">
                  <c:v>104.705</c:v>
                </c:pt>
                <c:pt idx="97">
                  <c:v>104.738</c:v>
                </c:pt>
                <c:pt idx="98">
                  <c:v>104.712</c:v>
                </c:pt>
                <c:pt idx="99">
                  <c:v>104.727</c:v>
                </c:pt>
                <c:pt idx="100">
                  <c:v>104.753</c:v>
                </c:pt>
                <c:pt idx="101">
                  <c:v>104.783</c:v>
                </c:pt>
                <c:pt idx="102">
                  <c:v>104.839</c:v>
                </c:pt>
                <c:pt idx="103">
                  <c:v>104.854</c:v>
                </c:pt>
                <c:pt idx="104">
                  <c:v>104.90300000000001</c:v>
                </c:pt>
                <c:pt idx="105">
                  <c:v>105.002</c:v>
                </c:pt>
                <c:pt idx="106">
                  <c:v>104.986</c:v>
                </c:pt>
                <c:pt idx="107">
                  <c:v>105.053</c:v>
                </c:pt>
                <c:pt idx="108">
                  <c:v>105.08799999999999</c:v>
                </c:pt>
                <c:pt idx="109">
                  <c:v>105.161</c:v>
                </c:pt>
                <c:pt idx="110">
                  <c:v>105.14</c:v>
                </c:pt>
                <c:pt idx="111">
                  <c:v>105.402</c:v>
                </c:pt>
                <c:pt idx="112">
                  <c:v>105.31100000000001</c:v>
                </c:pt>
                <c:pt idx="113">
                  <c:v>105.349</c:v>
                </c:pt>
                <c:pt idx="114">
                  <c:v>105.251</c:v>
                </c:pt>
                <c:pt idx="115">
                  <c:v>105.31</c:v>
                </c:pt>
                <c:pt idx="116">
                  <c:v>105.31</c:v>
                </c:pt>
                <c:pt idx="117">
                  <c:v>105.23699999999999</c:v>
                </c:pt>
                <c:pt idx="118">
                  <c:v>105.226</c:v>
                </c:pt>
                <c:pt idx="119">
                  <c:v>105.271</c:v>
                </c:pt>
                <c:pt idx="120">
                  <c:v>105.309</c:v>
                </c:pt>
                <c:pt idx="121">
                  <c:v>105.32299999999999</c:v>
                </c:pt>
                <c:pt idx="122">
                  <c:v>105.298</c:v>
                </c:pt>
                <c:pt idx="123">
                  <c:v>105.256</c:v>
                </c:pt>
                <c:pt idx="124">
                  <c:v>105.178</c:v>
                </c:pt>
                <c:pt idx="125">
                  <c:v>105.163</c:v>
                </c:pt>
                <c:pt idx="126">
                  <c:v>105.111</c:v>
                </c:pt>
                <c:pt idx="127">
                  <c:v>105.083</c:v>
                </c:pt>
                <c:pt idx="128">
                  <c:v>105.036</c:v>
                </c:pt>
                <c:pt idx="129">
                  <c:v>105.021</c:v>
                </c:pt>
                <c:pt idx="130">
                  <c:v>105.107</c:v>
                </c:pt>
                <c:pt idx="131">
                  <c:v>105.136</c:v>
                </c:pt>
                <c:pt idx="132">
                  <c:v>105.20699999999999</c:v>
                </c:pt>
                <c:pt idx="133">
                  <c:v>105.238</c:v>
                </c:pt>
                <c:pt idx="134">
                  <c:v>105.303</c:v>
                </c:pt>
                <c:pt idx="135">
                  <c:v>105.301</c:v>
                </c:pt>
                <c:pt idx="136">
                  <c:v>105.262</c:v>
                </c:pt>
                <c:pt idx="137">
                  <c:v>105.304</c:v>
                </c:pt>
                <c:pt idx="138">
                  <c:v>105.259</c:v>
                </c:pt>
                <c:pt idx="139">
                  <c:v>105.194</c:v>
                </c:pt>
                <c:pt idx="140">
                  <c:v>105.188</c:v>
                </c:pt>
                <c:pt idx="141">
                  <c:v>105.151</c:v>
                </c:pt>
                <c:pt idx="142">
                  <c:v>105.187</c:v>
                </c:pt>
                <c:pt idx="143">
                  <c:v>105.163</c:v>
                </c:pt>
                <c:pt idx="144">
                  <c:v>105.227</c:v>
                </c:pt>
                <c:pt idx="145">
                  <c:v>105.241</c:v>
                </c:pt>
                <c:pt idx="146">
                  <c:v>105.271</c:v>
                </c:pt>
                <c:pt idx="147">
                  <c:v>105.461</c:v>
                </c:pt>
                <c:pt idx="148">
                  <c:v>105.44199999999999</c:v>
                </c:pt>
                <c:pt idx="149">
                  <c:v>105.465</c:v>
                </c:pt>
                <c:pt idx="150">
                  <c:v>105.468</c:v>
                </c:pt>
                <c:pt idx="151">
                  <c:v>105.492</c:v>
                </c:pt>
                <c:pt idx="152">
                  <c:v>105.532</c:v>
                </c:pt>
                <c:pt idx="153">
                  <c:v>105.73</c:v>
                </c:pt>
                <c:pt idx="154">
                  <c:v>105.735</c:v>
                </c:pt>
                <c:pt idx="155">
                  <c:v>105.657</c:v>
                </c:pt>
                <c:pt idx="156">
                  <c:v>105.708</c:v>
                </c:pt>
                <c:pt idx="157">
                  <c:v>105.589</c:v>
                </c:pt>
                <c:pt idx="158">
                  <c:v>105.441</c:v>
                </c:pt>
                <c:pt idx="159">
                  <c:v>105.506</c:v>
                </c:pt>
                <c:pt idx="160">
                  <c:v>105.471</c:v>
                </c:pt>
                <c:pt idx="161">
                  <c:v>105.521</c:v>
                </c:pt>
                <c:pt idx="162">
                  <c:v>105.583</c:v>
                </c:pt>
                <c:pt idx="163">
                  <c:v>105.586</c:v>
                </c:pt>
                <c:pt idx="164">
                  <c:v>105.629</c:v>
                </c:pt>
                <c:pt idx="165">
                  <c:v>105.63200000000001</c:v>
                </c:pt>
                <c:pt idx="166">
                  <c:v>105.62</c:v>
                </c:pt>
                <c:pt idx="167">
                  <c:v>105.556</c:v>
                </c:pt>
                <c:pt idx="168">
                  <c:v>105.429</c:v>
                </c:pt>
                <c:pt idx="169">
                  <c:v>105.435</c:v>
                </c:pt>
                <c:pt idx="170">
                  <c:v>105.402</c:v>
                </c:pt>
                <c:pt idx="171">
                  <c:v>105.342</c:v>
                </c:pt>
                <c:pt idx="172">
                  <c:v>105.3</c:v>
                </c:pt>
                <c:pt idx="173">
                  <c:v>105.023</c:v>
                </c:pt>
                <c:pt idx="174">
                  <c:v>105.021</c:v>
                </c:pt>
                <c:pt idx="175">
                  <c:v>105.04900000000001</c:v>
                </c:pt>
                <c:pt idx="176">
                  <c:v>105.075</c:v>
                </c:pt>
                <c:pt idx="177">
                  <c:v>105.09699999999999</c:v>
                </c:pt>
                <c:pt idx="178">
                  <c:v>105.047</c:v>
                </c:pt>
                <c:pt idx="179">
                  <c:v>105.017</c:v>
                </c:pt>
                <c:pt idx="180">
                  <c:v>105.114</c:v>
                </c:pt>
                <c:pt idx="181">
                  <c:v>105.123</c:v>
                </c:pt>
                <c:pt idx="182">
                  <c:v>105.07899999999999</c:v>
                </c:pt>
                <c:pt idx="183">
                  <c:v>105.065</c:v>
                </c:pt>
                <c:pt idx="184">
                  <c:v>105.105</c:v>
                </c:pt>
                <c:pt idx="185">
                  <c:v>105.09699999999999</c:v>
                </c:pt>
                <c:pt idx="186">
                  <c:v>105.09</c:v>
                </c:pt>
                <c:pt idx="187">
                  <c:v>105.108</c:v>
                </c:pt>
                <c:pt idx="188">
                  <c:v>105.179</c:v>
                </c:pt>
                <c:pt idx="189">
                  <c:v>105.202</c:v>
                </c:pt>
                <c:pt idx="190">
                  <c:v>105.178</c:v>
                </c:pt>
                <c:pt idx="191">
                  <c:v>105.199</c:v>
                </c:pt>
                <c:pt idx="192">
                  <c:v>105.10599999999999</c:v>
                </c:pt>
                <c:pt idx="193">
                  <c:v>104.941</c:v>
                </c:pt>
                <c:pt idx="194">
                  <c:v>104.932</c:v>
                </c:pt>
                <c:pt idx="195">
                  <c:v>104.889</c:v>
                </c:pt>
                <c:pt idx="196">
                  <c:v>104.839</c:v>
                </c:pt>
                <c:pt idx="197">
                  <c:v>104.751</c:v>
                </c:pt>
                <c:pt idx="198">
                  <c:v>104.723</c:v>
                </c:pt>
                <c:pt idx="199">
                  <c:v>104.664</c:v>
                </c:pt>
                <c:pt idx="200">
                  <c:v>104.626</c:v>
                </c:pt>
                <c:pt idx="201">
                  <c:v>104.61</c:v>
                </c:pt>
                <c:pt idx="202">
                  <c:v>104.636</c:v>
                </c:pt>
                <c:pt idx="203">
                  <c:v>104.60599999999999</c:v>
                </c:pt>
                <c:pt idx="204">
                  <c:v>104.529</c:v>
                </c:pt>
                <c:pt idx="205">
                  <c:v>104.499</c:v>
                </c:pt>
                <c:pt idx="206">
                  <c:v>104.504</c:v>
                </c:pt>
                <c:pt idx="207">
                  <c:v>104.491</c:v>
                </c:pt>
                <c:pt idx="208">
                  <c:v>104.566</c:v>
                </c:pt>
                <c:pt idx="209">
                  <c:v>104.55500000000001</c:v>
                </c:pt>
                <c:pt idx="210">
                  <c:v>104.538</c:v>
                </c:pt>
                <c:pt idx="211">
                  <c:v>104.486</c:v>
                </c:pt>
                <c:pt idx="212">
                  <c:v>104.494</c:v>
                </c:pt>
                <c:pt idx="213">
                  <c:v>104.373</c:v>
                </c:pt>
                <c:pt idx="214">
                  <c:v>104.36199999999999</c:v>
                </c:pt>
                <c:pt idx="215">
                  <c:v>104.35299999999999</c:v>
                </c:pt>
                <c:pt idx="216">
                  <c:v>104.367</c:v>
                </c:pt>
                <c:pt idx="217">
                  <c:v>104.453</c:v>
                </c:pt>
                <c:pt idx="218">
                  <c:v>104.44799999999999</c:v>
                </c:pt>
                <c:pt idx="219">
                  <c:v>104.42700000000001</c:v>
                </c:pt>
                <c:pt idx="220">
                  <c:v>104.399</c:v>
                </c:pt>
                <c:pt idx="221">
                  <c:v>104.399</c:v>
                </c:pt>
                <c:pt idx="222">
                  <c:v>104.401</c:v>
                </c:pt>
                <c:pt idx="223">
                  <c:v>104.34399999999999</c:v>
                </c:pt>
                <c:pt idx="224">
                  <c:v>104.38</c:v>
                </c:pt>
                <c:pt idx="225">
                  <c:v>104.374</c:v>
                </c:pt>
                <c:pt idx="226">
                  <c:v>104.399</c:v>
                </c:pt>
                <c:pt idx="227">
                  <c:v>104.399</c:v>
                </c:pt>
                <c:pt idx="228">
                  <c:v>104.386</c:v>
                </c:pt>
                <c:pt idx="229">
                  <c:v>104.355</c:v>
                </c:pt>
                <c:pt idx="230">
                  <c:v>104.252</c:v>
                </c:pt>
                <c:pt idx="231">
                  <c:v>104.328</c:v>
                </c:pt>
                <c:pt idx="232">
                  <c:v>104.264</c:v>
                </c:pt>
                <c:pt idx="233">
                  <c:v>104.203</c:v>
                </c:pt>
                <c:pt idx="234">
                  <c:v>104.19</c:v>
                </c:pt>
                <c:pt idx="235">
                  <c:v>104.21899999999999</c:v>
                </c:pt>
                <c:pt idx="236">
                  <c:v>104.22499999999999</c:v>
                </c:pt>
                <c:pt idx="237">
                  <c:v>104.233</c:v>
                </c:pt>
                <c:pt idx="238">
                  <c:v>104.18300000000001</c:v>
                </c:pt>
                <c:pt idx="239">
                  <c:v>104.184</c:v>
                </c:pt>
                <c:pt idx="240">
                  <c:v>104.14</c:v>
                </c:pt>
                <c:pt idx="241">
                  <c:v>104.149</c:v>
                </c:pt>
                <c:pt idx="242">
                  <c:v>104.102</c:v>
                </c:pt>
                <c:pt idx="243">
                  <c:v>104.042</c:v>
                </c:pt>
                <c:pt idx="244">
                  <c:v>104.033</c:v>
                </c:pt>
                <c:pt idx="245">
                  <c:v>104.002</c:v>
                </c:pt>
                <c:pt idx="246">
                  <c:v>104.00700000000001</c:v>
                </c:pt>
                <c:pt idx="247">
                  <c:v>103.974</c:v>
                </c:pt>
                <c:pt idx="248">
                  <c:v>104.036</c:v>
                </c:pt>
                <c:pt idx="249">
                  <c:v>104.136</c:v>
                </c:pt>
                <c:pt idx="250">
                  <c:v>104.161</c:v>
                </c:pt>
                <c:pt idx="251">
                  <c:v>104.184</c:v>
                </c:pt>
                <c:pt idx="252">
                  <c:v>104.139</c:v>
                </c:pt>
                <c:pt idx="253">
                  <c:v>104.062</c:v>
                </c:pt>
                <c:pt idx="254">
                  <c:v>104.06</c:v>
                </c:pt>
                <c:pt idx="255">
                  <c:v>104.024</c:v>
                </c:pt>
                <c:pt idx="256">
                  <c:v>104.024</c:v>
                </c:pt>
                <c:pt idx="257">
                  <c:v>104.03400000000001</c:v>
                </c:pt>
                <c:pt idx="258">
                  <c:v>104.029</c:v>
                </c:pt>
                <c:pt idx="259">
                  <c:v>104.02200000000001</c:v>
                </c:pt>
                <c:pt idx="260">
                  <c:v>104.011</c:v>
                </c:pt>
                <c:pt idx="261">
                  <c:v>104.003</c:v>
                </c:pt>
                <c:pt idx="262">
                  <c:v>104.009</c:v>
                </c:pt>
                <c:pt idx="263">
                  <c:v>104.048</c:v>
                </c:pt>
                <c:pt idx="264">
                  <c:v>104.07599999999999</c:v>
                </c:pt>
                <c:pt idx="265">
                  <c:v>104.149</c:v>
                </c:pt>
                <c:pt idx="266">
                  <c:v>104.134</c:v>
                </c:pt>
                <c:pt idx="267">
                  <c:v>104.17</c:v>
                </c:pt>
                <c:pt idx="268">
                  <c:v>104.176</c:v>
                </c:pt>
                <c:pt idx="269">
                  <c:v>104.229</c:v>
                </c:pt>
                <c:pt idx="270">
                  <c:v>104.241</c:v>
                </c:pt>
                <c:pt idx="271">
                  <c:v>104.18300000000001</c:v>
                </c:pt>
                <c:pt idx="272">
                  <c:v>104.119</c:v>
                </c:pt>
                <c:pt idx="273">
                  <c:v>104.105</c:v>
                </c:pt>
                <c:pt idx="274">
                  <c:v>104.122</c:v>
                </c:pt>
                <c:pt idx="275">
                  <c:v>104.134</c:v>
                </c:pt>
                <c:pt idx="276">
                  <c:v>104.136</c:v>
                </c:pt>
                <c:pt idx="277">
                  <c:v>104.11799999999999</c:v>
                </c:pt>
                <c:pt idx="278">
                  <c:v>104.114</c:v>
                </c:pt>
                <c:pt idx="279">
                  <c:v>104.155</c:v>
                </c:pt>
                <c:pt idx="280">
                  <c:v>104.139</c:v>
                </c:pt>
                <c:pt idx="281">
                  <c:v>104.15300000000001</c:v>
                </c:pt>
                <c:pt idx="282">
                  <c:v>104.169</c:v>
                </c:pt>
                <c:pt idx="283">
                  <c:v>104.15600000000001</c:v>
                </c:pt>
                <c:pt idx="284">
                  <c:v>104.139</c:v>
                </c:pt>
                <c:pt idx="285">
                  <c:v>104.193</c:v>
                </c:pt>
                <c:pt idx="286">
                  <c:v>104.245</c:v>
                </c:pt>
                <c:pt idx="287">
                  <c:v>104.23699999999999</c:v>
                </c:pt>
                <c:pt idx="288">
                  <c:v>104.251</c:v>
                </c:pt>
                <c:pt idx="289">
                  <c:v>104.29900000000001</c:v>
                </c:pt>
                <c:pt idx="290">
                  <c:v>104.423</c:v>
                </c:pt>
                <c:pt idx="291">
                  <c:v>104.417</c:v>
                </c:pt>
                <c:pt idx="292">
                  <c:v>104.452</c:v>
                </c:pt>
                <c:pt idx="293">
                  <c:v>104.42700000000001</c:v>
                </c:pt>
                <c:pt idx="294">
                  <c:v>104.405</c:v>
                </c:pt>
                <c:pt idx="295">
                  <c:v>104.496</c:v>
                </c:pt>
                <c:pt idx="296">
                  <c:v>104.465</c:v>
                </c:pt>
                <c:pt idx="297">
                  <c:v>104.443</c:v>
                </c:pt>
                <c:pt idx="298">
                  <c:v>104.238</c:v>
                </c:pt>
                <c:pt idx="299">
                  <c:v>103.958</c:v>
                </c:pt>
                <c:pt idx="300">
                  <c:v>103.837</c:v>
                </c:pt>
                <c:pt idx="301">
                  <c:v>103.66500000000001</c:v>
                </c:pt>
                <c:pt idx="302">
                  <c:v>103.30500000000001</c:v>
                </c:pt>
                <c:pt idx="303">
                  <c:v>102.962</c:v>
                </c:pt>
                <c:pt idx="304">
                  <c:v>102.67400000000001</c:v>
                </c:pt>
                <c:pt idx="305">
                  <c:v>102.538</c:v>
                </c:pt>
                <c:pt idx="306">
                  <c:v>102.529</c:v>
                </c:pt>
                <c:pt idx="307">
                  <c:v>102.648</c:v>
                </c:pt>
                <c:pt idx="308">
                  <c:v>102.794</c:v>
                </c:pt>
                <c:pt idx="309">
                  <c:v>103.059</c:v>
                </c:pt>
                <c:pt idx="310">
                  <c:v>103.08199999999999</c:v>
                </c:pt>
                <c:pt idx="311">
                  <c:v>103.042</c:v>
                </c:pt>
                <c:pt idx="312">
                  <c:v>102.996</c:v>
                </c:pt>
                <c:pt idx="313">
                  <c:v>102.995</c:v>
                </c:pt>
                <c:pt idx="314">
                  <c:v>103.086</c:v>
                </c:pt>
                <c:pt idx="315">
                  <c:v>103.089</c:v>
                </c:pt>
                <c:pt idx="316">
                  <c:v>103.00700000000001</c:v>
                </c:pt>
                <c:pt idx="317">
                  <c:v>103.003</c:v>
                </c:pt>
                <c:pt idx="318">
                  <c:v>103.173</c:v>
                </c:pt>
                <c:pt idx="319">
                  <c:v>103.206</c:v>
                </c:pt>
                <c:pt idx="320">
                  <c:v>103.181</c:v>
                </c:pt>
                <c:pt idx="321">
                  <c:v>103.203</c:v>
                </c:pt>
                <c:pt idx="322">
                  <c:v>103.146</c:v>
                </c:pt>
                <c:pt idx="323">
                  <c:v>103.176</c:v>
                </c:pt>
                <c:pt idx="324">
                  <c:v>103.203</c:v>
                </c:pt>
                <c:pt idx="325">
                  <c:v>103.176</c:v>
                </c:pt>
                <c:pt idx="326">
                  <c:v>103.31</c:v>
                </c:pt>
                <c:pt idx="327">
                  <c:v>103.285</c:v>
                </c:pt>
                <c:pt idx="328">
                  <c:v>103.357</c:v>
                </c:pt>
                <c:pt idx="329">
                  <c:v>103.392</c:v>
                </c:pt>
                <c:pt idx="330">
                  <c:v>103.441</c:v>
                </c:pt>
                <c:pt idx="331">
                  <c:v>103.40900000000001</c:v>
                </c:pt>
                <c:pt idx="332">
                  <c:v>103.377</c:v>
                </c:pt>
                <c:pt idx="333">
                  <c:v>103.392</c:v>
                </c:pt>
                <c:pt idx="334">
                  <c:v>103.333</c:v>
                </c:pt>
                <c:pt idx="335">
                  <c:v>103.32899999999999</c:v>
                </c:pt>
                <c:pt idx="336">
                  <c:v>103.321</c:v>
                </c:pt>
                <c:pt idx="337">
                  <c:v>103.285</c:v>
                </c:pt>
                <c:pt idx="338">
                  <c:v>103.303</c:v>
                </c:pt>
                <c:pt idx="339">
                  <c:v>103.253</c:v>
                </c:pt>
                <c:pt idx="340">
                  <c:v>103.21299999999999</c:v>
                </c:pt>
                <c:pt idx="341">
                  <c:v>103.209</c:v>
                </c:pt>
                <c:pt idx="342">
                  <c:v>103.19199999999999</c:v>
                </c:pt>
                <c:pt idx="343">
                  <c:v>103.215</c:v>
                </c:pt>
                <c:pt idx="344">
                  <c:v>103.30500000000001</c:v>
                </c:pt>
                <c:pt idx="345">
                  <c:v>103.303</c:v>
                </c:pt>
                <c:pt idx="346">
                  <c:v>103.283</c:v>
                </c:pt>
                <c:pt idx="347">
                  <c:v>103.276</c:v>
                </c:pt>
                <c:pt idx="348">
                  <c:v>103.349</c:v>
                </c:pt>
                <c:pt idx="349">
                  <c:v>103.32599999999999</c:v>
                </c:pt>
                <c:pt idx="350">
                  <c:v>103.285</c:v>
                </c:pt>
                <c:pt idx="351">
                  <c:v>103.286</c:v>
                </c:pt>
                <c:pt idx="352">
                  <c:v>103.322</c:v>
                </c:pt>
                <c:pt idx="353">
                  <c:v>103.274</c:v>
                </c:pt>
                <c:pt idx="354">
                  <c:v>103.283</c:v>
                </c:pt>
                <c:pt idx="355">
                  <c:v>103.33199999999999</c:v>
                </c:pt>
                <c:pt idx="356">
                  <c:v>103.367</c:v>
                </c:pt>
                <c:pt idx="357">
                  <c:v>103.336</c:v>
                </c:pt>
                <c:pt idx="358">
                  <c:v>103.345</c:v>
                </c:pt>
                <c:pt idx="359">
                  <c:v>103.35599999999999</c:v>
                </c:pt>
                <c:pt idx="360">
                  <c:v>103.377</c:v>
                </c:pt>
                <c:pt idx="361">
                  <c:v>103.39</c:v>
                </c:pt>
                <c:pt idx="362">
                  <c:v>103.399</c:v>
                </c:pt>
                <c:pt idx="363">
                  <c:v>103.367</c:v>
                </c:pt>
                <c:pt idx="364">
                  <c:v>103.4</c:v>
                </c:pt>
                <c:pt idx="365">
                  <c:v>103.389</c:v>
                </c:pt>
                <c:pt idx="366">
                  <c:v>103.401</c:v>
                </c:pt>
                <c:pt idx="367">
                  <c:v>103.381</c:v>
                </c:pt>
                <c:pt idx="368">
                  <c:v>103.384</c:v>
                </c:pt>
                <c:pt idx="369">
                  <c:v>103.327</c:v>
                </c:pt>
                <c:pt idx="370">
                  <c:v>103.363</c:v>
                </c:pt>
                <c:pt idx="371">
                  <c:v>103.38</c:v>
                </c:pt>
                <c:pt idx="372">
                  <c:v>103.375</c:v>
                </c:pt>
                <c:pt idx="373">
                  <c:v>103.376</c:v>
                </c:pt>
                <c:pt idx="374">
                  <c:v>103.374</c:v>
                </c:pt>
                <c:pt idx="375">
                  <c:v>103.373</c:v>
                </c:pt>
                <c:pt idx="376">
                  <c:v>103.374</c:v>
                </c:pt>
                <c:pt idx="377">
                  <c:v>103.345</c:v>
                </c:pt>
                <c:pt idx="378">
                  <c:v>103.322</c:v>
                </c:pt>
                <c:pt idx="379">
                  <c:v>103.36199999999999</c:v>
                </c:pt>
                <c:pt idx="380">
                  <c:v>103.38</c:v>
                </c:pt>
                <c:pt idx="381">
                  <c:v>103.35</c:v>
                </c:pt>
                <c:pt idx="382">
                  <c:v>103.35899999999999</c:v>
                </c:pt>
                <c:pt idx="383">
                  <c:v>103.39100000000001</c:v>
                </c:pt>
                <c:pt idx="384">
                  <c:v>103.40300000000001</c:v>
                </c:pt>
                <c:pt idx="385">
                  <c:v>103.371</c:v>
                </c:pt>
                <c:pt idx="386">
                  <c:v>103.348</c:v>
                </c:pt>
                <c:pt idx="387">
                  <c:v>103.358</c:v>
                </c:pt>
                <c:pt idx="388">
                  <c:v>103.383</c:v>
                </c:pt>
                <c:pt idx="389">
                  <c:v>103.35</c:v>
                </c:pt>
                <c:pt idx="390">
                  <c:v>103.399</c:v>
                </c:pt>
                <c:pt idx="391">
                  <c:v>103.364</c:v>
                </c:pt>
                <c:pt idx="392">
                  <c:v>103.35</c:v>
                </c:pt>
                <c:pt idx="393">
                  <c:v>103.349</c:v>
                </c:pt>
                <c:pt idx="394">
                  <c:v>103.319</c:v>
                </c:pt>
                <c:pt idx="395">
                  <c:v>103.322</c:v>
                </c:pt>
                <c:pt idx="396">
                  <c:v>103.292</c:v>
                </c:pt>
                <c:pt idx="397">
                  <c:v>103.321</c:v>
                </c:pt>
                <c:pt idx="398">
                  <c:v>103.304</c:v>
                </c:pt>
                <c:pt idx="399">
                  <c:v>103.23</c:v>
                </c:pt>
                <c:pt idx="400">
                  <c:v>103.252</c:v>
                </c:pt>
                <c:pt idx="401">
                  <c:v>103.265</c:v>
                </c:pt>
                <c:pt idx="402">
                  <c:v>103.276</c:v>
                </c:pt>
                <c:pt idx="403">
                  <c:v>103.28700000000001</c:v>
                </c:pt>
                <c:pt idx="404">
                  <c:v>103.295</c:v>
                </c:pt>
                <c:pt idx="405">
                  <c:v>103.327</c:v>
                </c:pt>
                <c:pt idx="406">
                  <c:v>103.324</c:v>
                </c:pt>
                <c:pt idx="407">
                  <c:v>103.319</c:v>
                </c:pt>
                <c:pt idx="408">
                  <c:v>103.297</c:v>
                </c:pt>
                <c:pt idx="409">
                  <c:v>103.223</c:v>
                </c:pt>
                <c:pt idx="410">
                  <c:v>103.276</c:v>
                </c:pt>
                <c:pt idx="411">
                  <c:v>103.255</c:v>
                </c:pt>
                <c:pt idx="412">
                  <c:v>103.227</c:v>
                </c:pt>
                <c:pt idx="413">
                  <c:v>103.271</c:v>
                </c:pt>
                <c:pt idx="414">
                  <c:v>103.295</c:v>
                </c:pt>
                <c:pt idx="415">
                  <c:v>103.301</c:v>
                </c:pt>
                <c:pt idx="416">
                  <c:v>103.289</c:v>
                </c:pt>
                <c:pt idx="417">
                  <c:v>103.29300000000001</c:v>
                </c:pt>
                <c:pt idx="418">
                  <c:v>103.30200000000001</c:v>
                </c:pt>
                <c:pt idx="419">
                  <c:v>103.286</c:v>
                </c:pt>
                <c:pt idx="420">
                  <c:v>103.21899999999999</c:v>
                </c:pt>
                <c:pt idx="421">
                  <c:v>103.262</c:v>
                </c:pt>
                <c:pt idx="422">
                  <c:v>103.276</c:v>
                </c:pt>
                <c:pt idx="423">
                  <c:v>103.265</c:v>
                </c:pt>
                <c:pt idx="424">
                  <c:v>103.29</c:v>
                </c:pt>
                <c:pt idx="425">
                  <c:v>103.274</c:v>
                </c:pt>
                <c:pt idx="426">
                  <c:v>103.254</c:v>
                </c:pt>
                <c:pt idx="427">
                  <c:v>103.304</c:v>
                </c:pt>
                <c:pt idx="428">
                  <c:v>103.253</c:v>
                </c:pt>
                <c:pt idx="429">
                  <c:v>103.22199999999999</c:v>
                </c:pt>
                <c:pt idx="430">
                  <c:v>103.197</c:v>
                </c:pt>
                <c:pt idx="431">
                  <c:v>103.19499999999999</c:v>
                </c:pt>
                <c:pt idx="432">
                  <c:v>103.193</c:v>
                </c:pt>
                <c:pt idx="433">
                  <c:v>103.197</c:v>
                </c:pt>
                <c:pt idx="434">
                  <c:v>103.172</c:v>
                </c:pt>
                <c:pt idx="435">
                  <c:v>103.184</c:v>
                </c:pt>
                <c:pt idx="436">
                  <c:v>103.187</c:v>
                </c:pt>
                <c:pt idx="437">
                  <c:v>103.176</c:v>
                </c:pt>
                <c:pt idx="438">
                  <c:v>103.176</c:v>
                </c:pt>
                <c:pt idx="439">
                  <c:v>103.16500000000001</c:v>
                </c:pt>
                <c:pt idx="440">
                  <c:v>103.17400000000001</c:v>
                </c:pt>
                <c:pt idx="441">
                  <c:v>103.167</c:v>
                </c:pt>
                <c:pt idx="442">
                  <c:v>103.173</c:v>
                </c:pt>
                <c:pt idx="443">
                  <c:v>103.197</c:v>
                </c:pt>
                <c:pt idx="444">
                  <c:v>103.212</c:v>
                </c:pt>
                <c:pt idx="445">
                  <c:v>103.205</c:v>
                </c:pt>
                <c:pt idx="446">
                  <c:v>103.23699999999999</c:v>
                </c:pt>
                <c:pt idx="447">
                  <c:v>103.239</c:v>
                </c:pt>
                <c:pt idx="448">
                  <c:v>103.21299999999999</c:v>
                </c:pt>
                <c:pt idx="449">
                  <c:v>103.191</c:v>
                </c:pt>
                <c:pt idx="450">
                  <c:v>103.175</c:v>
                </c:pt>
                <c:pt idx="451">
                  <c:v>103.17100000000001</c:v>
                </c:pt>
                <c:pt idx="452">
                  <c:v>103.167</c:v>
                </c:pt>
                <c:pt idx="453">
                  <c:v>103.173</c:v>
                </c:pt>
                <c:pt idx="454">
                  <c:v>103.16</c:v>
                </c:pt>
                <c:pt idx="455">
                  <c:v>103.164</c:v>
                </c:pt>
                <c:pt idx="456">
                  <c:v>103.149</c:v>
                </c:pt>
                <c:pt idx="457">
                  <c:v>103.164</c:v>
                </c:pt>
                <c:pt idx="458">
                  <c:v>103.142</c:v>
                </c:pt>
                <c:pt idx="459">
                  <c:v>103.15300000000001</c:v>
                </c:pt>
                <c:pt idx="460">
                  <c:v>103.14400000000001</c:v>
                </c:pt>
                <c:pt idx="461">
                  <c:v>103.157</c:v>
                </c:pt>
                <c:pt idx="462">
                  <c:v>103.08199999999999</c:v>
                </c:pt>
                <c:pt idx="463">
                  <c:v>103.062</c:v>
                </c:pt>
                <c:pt idx="464">
                  <c:v>103.05800000000001</c:v>
                </c:pt>
                <c:pt idx="465">
                  <c:v>103.041</c:v>
                </c:pt>
                <c:pt idx="466">
                  <c:v>103.048</c:v>
                </c:pt>
                <c:pt idx="467">
                  <c:v>103.04</c:v>
                </c:pt>
                <c:pt idx="468">
                  <c:v>103.045</c:v>
                </c:pt>
                <c:pt idx="469">
                  <c:v>103.05800000000001</c:v>
                </c:pt>
                <c:pt idx="470">
                  <c:v>103.042</c:v>
                </c:pt>
                <c:pt idx="471">
                  <c:v>103.03400000000001</c:v>
                </c:pt>
                <c:pt idx="472">
                  <c:v>103.018</c:v>
                </c:pt>
                <c:pt idx="473">
                  <c:v>102.998</c:v>
                </c:pt>
                <c:pt idx="474">
                  <c:v>102.982</c:v>
                </c:pt>
                <c:pt idx="475">
                  <c:v>102.974</c:v>
                </c:pt>
                <c:pt idx="476">
                  <c:v>102.982</c:v>
                </c:pt>
                <c:pt idx="477">
                  <c:v>102.965</c:v>
                </c:pt>
                <c:pt idx="478">
                  <c:v>102.96299999999999</c:v>
                </c:pt>
                <c:pt idx="479">
                  <c:v>102.96</c:v>
                </c:pt>
                <c:pt idx="480">
                  <c:v>102.96299999999999</c:v>
                </c:pt>
                <c:pt idx="481">
                  <c:v>102.96899999999999</c:v>
                </c:pt>
                <c:pt idx="482">
                  <c:v>102.99</c:v>
                </c:pt>
                <c:pt idx="483">
                  <c:v>102.985</c:v>
                </c:pt>
                <c:pt idx="484">
                  <c:v>102.979</c:v>
                </c:pt>
                <c:pt idx="485">
                  <c:v>102.97</c:v>
                </c:pt>
                <c:pt idx="486">
                  <c:v>102.97799999999999</c:v>
                </c:pt>
                <c:pt idx="487">
                  <c:v>102.973</c:v>
                </c:pt>
                <c:pt idx="488">
                  <c:v>102.971</c:v>
                </c:pt>
                <c:pt idx="489">
                  <c:v>102.95099999999999</c:v>
                </c:pt>
                <c:pt idx="490">
                  <c:v>102.917</c:v>
                </c:pt>
                <c:pt idx="491">
                  <c:v>102.91800000000001</c:v>
                </c:pt>
                <c:pt idx="492">
                  <c:v>102.91</c:v>
                </c:pt>
                <c:pt idx="493">
                  <c:v>102.901</c:v>
                </c:pt>
                <c:pt idx="494">
                  <c:v>102.858</c:v>
                </c:pt>
                <c:pt idx="495">
                  <c:v>102.861</c:v>
                </c:pt>
                <c:pt idx="496">
                  <c:v>102.866</c:v>
                </c:pt>
                <c:pt idx="497">
                  <c:v>102.858</c:v>
                </c:pt>
              </c:numCache>
            </c:numRef>
          </c:val>
          <c:smooth val="0"/>
          <c:extLst>
            <c:ext xmlns:c16="http://schemas.microsoft.com/office/drawing/2014/chart" uri="{C3380CC4-5D6E-409C-BE32-E72D297353CC}">
              <c16:uniqueId val="{00000001-AE8E-4B2E-B386-8F64BCA3B3E4}"/>
            </c:ext>
          </c:extLst>
        </c:ser>
        <c:ser>
          <c:idx val="6"/>
          <c:order val="4"/>
          <c:tx>
            <c:strRef>
              <c:f>'MTG pivot'!$G$3</c:f>
              <c:strCache>
                <c:ptCount val="1"/>
                <c:pt idx="0">
                  <c:v>Nykredit 1% 2050 MTG</c:v>
                </c:pt>
              </c:strCache>
            </c:strRef>
          </c:tx>
          <c:spPr>
            <a:ln w="28575" cap="rnd">
              <a:noFill/>
              <a:round/>
            </a:ln>
            <a:effectLst/>
          </c:spPr>
          <c:marker>
            <c:symbol val="square"/>
            <c:size val="7"/>
            <c:spPr>
              <a:solidFill>
                <a:srgbClr val="FF0000"/>
              </a:solidFill>
              <a:ln w="9525">
                <a:solidFill>
                  <a:srgbClr val="FF0000"/>
                </a:solidFill>
              </a:ln>
              <a:effectLst/>
            </c:spPr>
          </c:marker>
          <c:dPt>
            <c:idx val="0"/>
            <c:marker>
              <c:symbol val="square"/>
              <c:size val="7"/>
              <c:spPr>
                <a:solidFill>
                  <a:srgbClr val="FF0000"/>
                </a:solidFill>
                <a:ln w="9525">
                  <a:solidFill>
                    <a:srgbClr val="FF0000"/>
                  </a:solidFill>
                </a:ln>
                <a:effectLst/>
              </c:spPr>
            </c:marker>
            <c:bubble3D val="0"/>
            <c:extLst>
              <c:ext xmlns:c16="http://schemas.microsoft.com/office/drawing/2014/chart" uri="{C3380CC4-5D6E-409C-BE32-E72D297353CC}">
                <c16:uniqueId val="{00000002-AE8E-4B2E-B386-8F64BCA3B3E4}"/>
              </c:ext>
            </c:extLst>
          </c:dPt>
          <c:val>
            <c:numRef>
              <c:f>'MTG pivot'!$K$5</c:f>
              <c:numCache>
                <c:formatCode>General</c:formatCode>
                <c:ptCount val="1"/>
                <c:pt idx="0">
                  <c:v>#N/A</c:v>
                </c:pt>
              </c:numCache>
            </c:numRef>
          </c:val>
          <c:smooth val="0"/>
          <c:extLst>
            <c:ext xmlns:c16="http://schemas.microsoft.com/office/drawing/2014/chart" uri="{C3380CC4-5D6E-409C-BE32-E72D297353CC}">
              <c16:uniqueId val="{00000003-AE8E-4B2E-B386-8F64BCA3B3E4}"/>
            </c:ext>
          </c:extLst>
        </c:ser>
        <c:ser>
          <c:idx val="7"/>
          <c:order val="5"/>
          <c:tx>
            <c:strRef>
              <c:f>'MTG pivot'!$I$3</c:f>
              <c:strCache>
                <c:ptCount val="1"/>
                <c:pt idx="0">
                  <c:v>Nykredit 1% 2023 RTL</c:v>
                </c:pt>
              </c:strCache>
            </c:strRef>
          </c:tx>
          <c:spPr>
            <a:ln w="28575" cap="rnd">
              <a:noFill/>
              <a:round/>
            </a:ln>
            <a:effectLst/>
          </c:spPr>
          <c:marker>
            <c:symbol val="square"/>
            <c:size val="5"/>
            <c:spPr>
              <a:solidFill>
                <a:srgbClr val="00B0F0"/>
              </a:solidFill>
              <a:ln w="9525">
                <a:solidFill>
                  <a:srgbClr val="00B0F0"/>
                </a:solidFill>
              </a:ln>
              <a:effectLst/>
            </c:spPr>
          </c:marker>
          <c:val>
            <c:numRef>
              <c:f>'MTG pivot'!$L$5</c:f>
              <c:numCache>
                <c:formatCode>General</c:formatCode>
                <c:ptCount val="1"/>
                <c:pt idx="0">
                  <c:v>#N/A</c:v>
                </c:pt>
              </c:numCache>
            </c:numRef>
          </c:val>
          <c:smooth val="0"/>
          <c:extLst>
            <c:ext xmlns:c16="http://schemas.microsoft.com/office/drawing/2014/chart" uri="{C3380CC4-5D6E-409C-BE32-E72D297353CC}">
              <c16:uniqueId val="{00000004-AE8E-4B2E-B386-8F64BCA3B3E4}"/>
            </c:ext>
          </c:extLst>
        </c:ser>
        <c:ser>
          <c:idx val="4"/>
          <c:order val="6"/>
          <c:tx>
            <c:strRef>
              <c:f>'MTG pivot'!$K$4</c:f>
              <c:strCache>
                <c:ptCount val="1"/>
                <c:pt idx="0">
                  <c:v>Kurs</c:v>
                </c:pt>
              </c:strCache>
            </c:strRef>
          </c:tx>
          <c:spPr>
            <a:ln w="19050" cap="rnd">
              <a:solidFill>
                <a:schemeClr val="tx1"/>
              </a:solidFill>
              <a:round/>
            </a:ln>
            <a:effectLst/>
          </c:spPr>
          <c:marker>
            <c:symbol val="none"/>
          </c:marker>
          <c:val>
            <c:numRef>
              <c:f>'MTG pivot'!$K$5</c:f>
              <c:numCache>
                <c:formatCode>General</c:formatCode>
                <c:ptCount val="1"/>
                <c:pt idx="0">
                  <c:v>#N/A</c:v>
                </c:pt>
              </c:numCache>
            </c:numRef>
          </c:val>
          <c:smooth val="0"/>
          <c:extLst>
            <c:ext xmlns:c16="http://schemas.microsoft.com/office/drawing/2014/chart" uri="{C3380CC4-5D6E-409C-BE32-E72D297353CC}">
              <c16:uniqueId val="{00000005-AE8E-4B2E-B386-8F64BCA3B3E4}"/>
            </c:ext>
          </c:extLst>
        </c:ser>
        <c:ser>
          <c:idx val="5"/>
          <c:order val="7"/>
          <c:tx>
            <c:strRef>
              <c:f>'MTG pivot'!$L$4</c:f>
              <c:strCache>
                <c:ptCount val="1"/>
                <c:pt idx="0">
                  <c:v>OAS (h.a.)</c:v>
                </c:pt>
              </c:strCache>
            </c:strRef>
          </c:tx>
          <c:spPr>
            <a:ln w="19050" cap="rnd">
              <a:solidFill>
                <a:schemeClr val="tx1"/>
              </a:solidFill>
              <a:prstDash val="sysDash"/>
              <a:round/>
            </a:ln>
            <a:effectLst/>
          </c:spPr>
          <c:marker>
            <c:symbol val="none"/>
          </c:marker>
          <c:val>
            <c:numRef>
              <c:f>'MTG pivot'!$L$5</c:f>
              <c:numCache>
                <c:formatCode>General</c:formatCode>
                <c:ptCount val="1"/>
                <c:pt idx="0">
                  <c:v>#N/A</c:v>
                </c:pt>
              </c:numCache>
            </c:numRef>
          </c:val>
          <c:smooth val="0"/>
          <c:extLst>
            <c:ext xmlns:c16="http://schemas.microsoft.com/office/drawing/2014/chart" uri="{C3380CC4-5D6E-409C-BE32-E72D297353CC}">
              <c16:uniqueId val="{00000006-AE8E-4B2E-B386-8F64BCA3B3E4}"/>
            </c:ext>
          </c:extLst>
        </c:ser>
        <c:dLbls>
          <c:showLegendKey val="0"/>
          <c:showVal val="0"/>
          <c:showCatName val="0"/>
          <c:showSerName val="0"/>
          <c:showPercent val="0"/>
          <c:showBubbleSize val="0"/>
        </c:dLbls>
        <c:marker val="1"/>
        <c:smooth val="0"/>
        <c:axId val="779748408"/>
        <c:axId val="779751360"/>
      </c:lineChart>
      <c:lineChart>
        <c:grouping val="standard"/>
        <c:varyColors val="0"/>
        <c:ser>
          <c:idx val="0"/>
          <c:order val="0"/>
          <c:tx>
            <c:strRef>
              <c:f>'MTG pivot'!$G$4</c:f>
              <c:strCache>
                <c:ptCount val="1"/>
                <c:pt idx="0">
                  <c:v>OAS</c:v>
                </c:pt>
              </c:strCache>
            </c:strRef>
          </c:tx>
          <c:spPr>
            <a:ln w="19050" cap="rnd">
              <a:solidFill>
                <a:srgbClr val="FF0000">
                  <a:alpha val="40000"/>
                </a:srgbClr>
              </a:solidFill>
              <a:prstDash val="sysDash"/>
              <a:round/>
            </a:ln>
            <a:effectLst/>
          </c:spPr>
          <c:marker>
            <c:symbol val="none"/>
          </c:marker>
          <c:cat>
            <c:numRef>
              <c:f>'MTG pivot'!$F$5:$F$502</c:f>
              <c:numCache>
                <c:formatCode>m/d/yyyy</c:formatCode>
                <c:ptCount val="49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43578</c:v>
                </c:pt>
                <c:pt idx="77">
                  <c:v>43579</c:v>
                </c:pt>
                <c:pt idx="78">
                  <c:v>43580</c:v>
                </c:pt>
                <c:pt idx="79">
                  <c:v>43581</c:v>
                </c:pt>
                <c:pt idx="80">
                  <c:v>43584</c:v>
                </c:pt>
                <c:pt idx="81">
                  <c:v>43585</c:v>
                </c:pt>
                <c:pt idx="82">
                  <c:v>43586</c:v>
                </c:pt>
                <c:pt idx="83">
                  <c:v>43587</c:v>
                </c:pt>
                <c:pt idx="84">
                  <c:v>43588</c:v>
                </c:pt>
                <c:pt idx="85">
                  <c:v>43591</c:v>
                </c:pt>
                <c:pt idx="86">
                  <c:v>43592</c:v>
                </c:pt>
                <c:pt idx="87">
                  <c:v>43593</c:v>
                </c:pt>
                <c:pt idx="88">
                  <c:v>43594</c:v>
                </c:pt>
                <c:pt idx="89">
                  <c:v>43595</c:v>
                </c:pt>
                <c:pt idx="90">
                  <c:v>43598</c:v>
                </c:pt>
                <c:pt idx="91">
                  <c:v>43599</c:v>
                </c:pt>
                <c:pt idx="92">
                  <c:v>43600</c:v>
                </c:pt>
                <c:pt idx="93">
                  <c:v>43601</c:v>
                </c:pt>
                <c:pt idx="94">
                  <c:v>43605</c:v>
                </c:pt>
                <c:pt idx="95">
                  <c:v>43606</c:v>
                </c:pt>
                <c:pt idx="96">
                  <c:v>43607</c:v>
                </c:pt>
                <c:pt idx="97">
                  <c:v>43608</c:v>
                </c:pt>
                <c:pt idx="98">
                  <c:v>43609</c:v>
                </c:pt>
                <c:pt idx="99">
                  <c:v>43612</c:v>
                </c:pt>
                <c:pt idx="100">
                  <c:v>43613</c:v>
                </c:pt>
                <c:pt idx="101">
                  <c:v>43614</c:v>
                </c:pt>
                <c:pt idx="102">
                  <c:v>43619</c:v>
                </c:pt>
                <c:pt idx="103">
                  <c:v>43620</c:v>
                </c:pt>
                <c:pt idx="104">
                  <c:v>43622</c:v>
                </c:pt>
                <c:pt idx="105">
                  <c:v>43623</c:v>
                </c:pt>
                <c:pt idx="106">
                  <c:v>43627</c:v>
                </c:pt>
                <c:pt idx="107">
                  <c:v>43628</c:v>
                </c:pt>
                <c:pt idx="108">
                  <c:v>43629</c:v>
                </c:pt>
                <c:pt idx="109">
                  <c:v>43630</c:v>
                </c:pt>
                <c:pt idx="110">
                  <c:v>43633</c:v>
                </c:pt>
                <c:pt idx="111">
                  <c:v>43634</c:v>
                </c:pt>
                <c:pt idx="112">
                  <c:v>43635</c:v>
                </c:pt>
                <c:pt idx="113">
                  <c:v>43636</c:v>
                </c:pt>
                <c:pt idx="114">
                  <c:v>43637</c:v>
                </c:pt>
                <c:pt idx="115">
                  <c:v>43640</c:v>
                </c:pt>
                <c:pt idx="116">
                  <c:v>43641</c:v>
                </c:pt>
                <c:pt idx="117">
                  <c:v>43642</c:v>
                </c:pt>
                <c:pt idx="118">
                  <c:v>43643</c:v>
                </c:pt>
                <c:pt idx="119">
                  <c:v>43644</c:v>
                </c:pt>
                <c:pt idx="120">
                  <c:v>43647</c:v>
                </c:pt>
                <c:pt idx="121">
                  <c:v>43648</c:v>
                </c:pt>
                <c:pt idx="122">
                  <c:v>43649</c:v>
                </c:pt>
                <c:pt idx="123">
                  <c:v>43650</c:v>
                </c:pt>
                <c:pt idx="124">
                  <c:v>43651</c:v>
                </c:pt>
                <c:pt idx="125">
                  <c:v>43654</c:v>
                </c:pt>
                <c:pt idx="126">
                  <c:v>43655</c:v>
                </c:pt>
                <c:pt idx="127">
                  <c:v>43656</c:v>
                </c:pt>
                <c:pt idx="128">
                  <c:v>43657</c:v>
                </c:pt>
                <c:pt idx="129">
                  <c:v>43658</c:v>
                </c:pt>
                <c:pt idx="130">
                  <c:v>43661</c:v>
                </c:pt>
                <c:pt idx="131">
                  <c:v>43662</c:v>
                </c:pt>
                <c:pt idx="132">
                  <c:v>43663</c:v>
                </c:pt>
                <c:pt idx="133">
                  <c:v>43664</c:v>
                </c:pt>
                <c:pt idx="134">
                  <c:v>43665</c:v>
                </c:pt>
                <c:pt idx="135">
                  <c:v>43668</c:v>
                </c:pt>
                <c:pt idx="136">
                  <c:v>43669</c:v>
                </c:pt>
                <c:pt idx="137">
                  <c:v>43670</c:v>
                </c:pt>
                <c:pt idx="138">
                  <c:v>43671</c:v>
                </c:pt>
                <c:pt idx="139">
                  <c:v>43672</c:v>
                </c:pt>
                <c:pt idx="140">
                  <c:v>43675</c:v>
                </c:pt>
                <c:pt idx="141">
                  <c:v>43676</c:v>
                </c:pt>
                <c:pt idx="142">
                  <c:v>43677</c:v>
                </c:pt>
                <c:pt idx="143">
                  <c:v>43678</c:v>
                </c:pt>
                <c:pt idx="144">
                  <c:v>43679</c:v>
                </c:pt>
                <c:pt idx="145">
                  <c:v>43682</c:v>
                </c:pt>
                <c:pt idx="146">
                  <c:v>43683</c:v>
                </c:pt>
                <c:pt idx="147">
                  <c:v>43684</c:v>
                </c:pt>
                <c:pt idx="148">
                  <c:v>43685</c:v>
                </c:pt>
                <c:pt idx="149">
                  <c:v>43686</c:v>
                </c:pt>
                <c:pt idx="150">
                  <c:v>43689</c:v>
                </c:pt>
                <c:pt idx="151">
                  <c:v>43690</c:v>
                </c:pt>
                <c:pt idx="152">
                  <c:v>43691</c:v>
                </c:pt>
                <c:pt idx="153">
                  <c:v>43692</c:v>
                </c:pt>
                <c:pt idx="154">
                  <c:v>43693</c:v>
                </c:pt>
                <c:pt idx="155">
                  <c:v>43696</c:v>
                </c:pt>
                <c:pt idx="156">
                  <c:v>43697</c:v>
                </c:pt>
                <c:pt idx="157">
                  <c:v>43698</c:v>
                </c:pt>
                <c:pt idx="158">
                  <c:v>43699</c:v>
                </c:pt>
                <c:pt idx="159">
                  <c:v>43700</c:v>
                </c:pt>
                <c:pt idx="160">
                  <c:v>43703</c:v>
                </c:pt>
                <c:pt idx="161">
                  <c:v>43704</c:v>
                </c:pt>
                <c:pt idx="162">
                  <c:v>43705</c:v>
                </c:pt>
                <c:pt idx="163">
                  <c:v>43706</c:v>
                </c:pt>
                <c:pt idx="164">
                  <c:v>43707</c:v>
                </c:pt>
                <c:pt idx="165">
                  <c:v>43710</c:v>
                </c:pt>
                <c:pt idx="166">
                  <c:v>43711</c:v>
                </c:pt>
                <c:pt idx="167">
                  <c:v>43712</c:v>
                </c:pt>
                <c:pt idx="168">
                  <c:v>43713</c:v>
                </c:pt>
                <c:pt idx="169">
                  <c:v>43714</c:v>
                </c:pt>
                <c:pt idx="170">
                  <c:v>43717</c:v>
                </c:pt>
                <c:pt idx="171">
                  <c:v>43718</c:v>
                </c:pt>
                <c:pt idx="172">
                  <c:v>43719</c:v>
                </c:pt>
                <c:pt idx="173">
                  <c:v>43720</c:v>
                </c:pt>
                <c:pt idx="174">
                  <c:v>43721</c:v>
                </c:pt>
                <c:pt idx="175">
                  <c:v>43724</c:v>
                </c:pt>
                <c:pt idx="176">
                  <c:v>43725</c:v>
                </c:pt>
                <c:pt idx="177">
                  <c:v>43726</c:v>
                </c:pt>
                <c:pt idx="178">
                  <c:v>43727</c:v>
                </c:pt>
                <c:pt idx="179">
                  <c:v>43728</c:v>
                </c:pt>
                <c:pt idx="180">
                  <c:v>43731</c:v>
                </c:pt>
                <c:pt idx="181">
                  <c:v>43732</c:v>
                </c:pt>
                <c:pt idx="182">
                  <c:v>43733</c:v>
                </c:pt>
                <c:pt idx="183">
                  <c:v>43734</c:v>
                </c:pt>
                <c:pt idx="184">
                  <c:v>43735</c:v>
                </c:pt>
                <c:pt idx="185">
                  <c:v>43738</c:v>
                </c:pt>
                <c:pt idx="186">
                  <c:v>43739</c:v>
                </c:pt>
                <c:pt idx="187">
                  <c:v>43740</c:v>
                </c:pt>
                <c:pt idx="188">
                  <c:v>43741</c:v>
                </c:pt>
                <c:pt idx="189">
                  <c:v>43742</c:v>
                </c:pt>
                <c:pt idx="190">
                  <c:v>43745</c:v>
                </c:pt>
                <c:pt idx="191">
                  <c:v>43746</c:v>
                </c:pt>
                <c:pt idx="192">
                  <c:v>43747</c:v>
                </c:pt>
                <c:pt idx="193">
                  <c:v>43748</c:v>
                </c:pt>
                <c:pt idx="194">
                  <c:v>43749</c:v>
                </c:pt>
                <c:pt idx="195">
                  <c:v>43752</c:v>
                </c:pt>
                <c:pt idx="196">
                  <c:v>43753</c:v>
                </c:pt>
                <c:pt idx="197">
                  <c:v>43754</c:v>
                </c:pt>
                <c:pt idx="198">
                  <c:v>43755</c:v>
                </c:pt>
                <c:pt idx="199">
                  <c:v>43756</c:v>
                </c:pt>
                <c:pt idx="200">
                  <c:v>43759</c:v>
                </c:pt>
                <c:pt idx="201">
                  <c:v>43760</c:v>
                </c:pt>
                <c:pt idx="202">
                  <c:v>43761</c:v>
                </c:pt>
                <c:pt idx="203">
                  <c:v>43762</c:v>
                </c:pt>
                <c:pt idx="204">
                  <c:v>43763</c:v>
                </c:pt>
                <c:pt idx="205">
                  <c:v>43766</c:v>
                </c:pt>
                <c:pt idx="206">
                  <c:v>43767</c:v>
                </c:pt>
                <c:pt idx="207">
                  <c:v>43768</c:v>
                </c:pt>
                <c:pt idx="208">
                  <c:v>43769</c:v>
                </c:pt>
                <c:pt idx="209">
                  <c:v>43770</c:v>
                </c:pt>
                <c:pt idx="210">
                  <c:v>43773</c:v>
                </c:pt>
                <c:pt idx="211">
                  <c:v>43774</c:v>
                </c:pt>
                <c:pt idx="212">
                  <c:v>43775</c:v>
                </c:pt>
                <c:pt idx="213">
                  <c:v>43776</c:v>
                </c:pt>
                <c:pt idx="214">
                  <c:v>43777</c:v>
                </c:pt>
                <c:pt idx="215">
                  <c:v>43780</c:v>
                </c:pt>
                <c:pt idx="216">
                  <c:v>43781</c:v>
                </c:pt>
                <c:pt idx="217">
                  <c:v>43782</c:v>
                </c:pt>
                <c:pt idx="218">
                  <c:v>43783</c:v>
                </c:pt>
                <c:pt idx="219">
                  <c:v>43784</c:v>
                </c:pt>
                <c:pt idx="220">
                  <c:v>43787</c:v>
                </c:pt>
                <c:pt idx="221">
                  <c:v>43788</c:v>
                </c:pt>
                <c:pt idx="222">
                  <c:v>43789</c:v>
                </c:pt>
                <c:pt idx="223">
                  <c:v>43790</c:v>
                </c:pt>
                <c:pt idx="224">
                  <c:v>43791</c:v>
                </c:pt>
                <c:pt idx="225">
                  <c:v>43794</c:v>
                </c:pt>
                <c:pt idx="226">
                  <c:v>43795</c:v>
                </c:pt>
                <c:pt idx="227">
                  <c:v>43796</c:v>
                </c:pt>
                <c:pt idx="228">
                  <c:v>43797</c:v>
                </c:pt>
                <c:pt idx="229">
                  <c:v>43798</c:v>
                </c:pt>
                <c:pt idx="230">
                  <c:v>43801</c:v>
                </c:pt>
                <c:pt idx="231">
                  <c:v>43802</c:v>
                </c:pt>
                <c:pt idx="232">
                  <c:v>43803</c:v>
                </c:pt>
                <c:pt idx="233">
                  <c:v>43804</c:v>
                </c:pt>
                <c:pt idx="234">
                  <c:v>43805</c:v>
                </c:pt>
                <c:pt idx="235">
                  <c:v>43808</c:v>
                </c:pt>
                <c:pt idx="236">
                  <c:v>43809</c:v>
                </c:pt>
                <c:pt idx="237">
                  <c:v>43810</c:v>
                </c:pt>
                <c:pt idx="238">
                  <c:v>43811</c:v>
                </c:pt>
                <c:pt idx="239">
                  <c:v>43812</c:v>
                </c:pt>
                <c:pt idx="240">
                  <c:v>43815</c:v>
                </c:pt>
                <c:pt idx="241">
                  <c:v>43816</c:v>
                </c:pt>
                <c:pt idx="242">
                  <c:v>43817</c:v>
                </c:pt>
                <c:pt idx="243">
                  <c:v>43818</c:v>
                </c:pt>
                <c:pt idx="244">
                  <c:v>43819</c:v>
                </c:pt>
                <c:pt idx="245">
                  <c:v>43822</c:v>
                </c:pt>
                <c:pt idx="246">
                  <c:v>43826</c:v>
                </c:pt>
                <c:pt idx="247">
                  <c:v>43829</c:v>
                </c:pt>
                <c:pt idx="248">
                  <c:v>43832</c:v>
                </c:pt>
                <c:pt idx="249">
                  <c:v>43833</c:v>
                </c:pt>
                <c:pt idx="250">
                  <c:v>43836</c:v>
                </c:pt>
                <c:pt idx="251">
                  <c:v>43837</c:v>
                </c:pt>
                <c:pt idx="252">
                  <c:v>43838</c:v>
                </c:pt>
                <c:pt idx="253">
                  <c:v>43839</c:v>
                </c:pt>
                <c:pt idx="254">
                  <c:v>43840</c:v>
                </c:pt>
                <c:pt idx="255">
                  <c:v>43843</c:v>
                </c:pt>
                <c:pt idx="256">
                  <c:v>43844</c:v>
                </c:pt>
                <c:pt idx="257">
                  <c:v>43845</c:v>
                </c:pt>
                <c:pt idx="258">
                  <c:v>43846</c:v>
                </c:pt>
                <c:pt idx="259">
                  <c:v>43847</c:v>
                </c:pt>
                <c:pt idx="260">
                  <c:v>43850</c:v>
                </c:pt>
                <c:pt idx="261">
                  <c:v>43851</c:v>
                </c:pt>
                <c:pt idx="262">
                  <c:v>43852</c:v>
                </c:pt>
                <c:pt idx="263">
                  <c:v>43853</c:v>
                </c:pt>
                <c:pt idx="264">
                  <c:v>43854</c:v>
                </c:pt>
                <c:pt idx="265">
                  <c:v>43857</c:v>
                </c:pt>
                <c:pt idx="266">
                  <c:v>43858</c:v>
                </c:pt>
                <c:pt idx="267">
                  <c:v>43859</c:v>
                </c:pt>
                <c:pt idx="268">
                  <c:v>43860</c:v>
                </c:pt>
                <c:pt idx="269">
                  <c:v>43861</c:v>
                </c:pt>
                <c:pt idx="270">
                  <c:v>43864</c:v>
                </c:pt>
                <c:pt idx="271">
                  <c:v>43865</c:v>
                </c:pt>
                <c:pt idx="272">
                  <c:v>43866</c:v>
                </c:pt>
                <c:pt idx="273">
                  <c:v>43867</c:v>
                </c:pt>
                <c:pt idx="274">
                  <c:v>43868</c:v>
                </c:pt>
                <c:pt idx="275">
                  <c:v>43871</c:v>
                </c:pt>
                <c:pt idx="276">
                  <c:v>43872</c:v>
                </c:pt>
                <c:pt idx="277">
                  <c:v>43873</c:v>
                </c:pt>
                <c:pt idx="278">
                  <c:v>43874</c:v>
                </c:pt>
                <c:pt idx="279">
                  <c:v>43875</c:v>
                </c:pt>
                <c:pt idx="280">
                  <c:v>43878</c:v>
                </c:pt>
                <c:pt idx="281">
                  <c:v>43879</c:v>
                </c:pt>
                <c:pt idx="282">
                  <c:v>43880</c:v>
                </c:pt>
                <c:pt idx="283">
                  <c:v>43881</c:v>
                </c:pt>
                <c:pt idx="284">
                  <c:v>43882</c:v>
                </c:pt>
                <c:pt idx="285">
                  <c:v>43885</c:v>
                </c:pt>
                <c:pt idx="286">
                  <c:v>43886</c:v>
                </c:pt>
                <c:pt idx="287">
                  <c:v>43887</c:v>
                </c:pt>
                <c:pt idx="288">
                  <c:v>43888</c:v>
                </c:pt>
                <c:pt idx="289">
                  <c:v>43889</c:v>
                </c:pt>
                <c:pt idx="290">
                  <c:v>43892</c:v>
                </c:pt>
                <c:pt idx="291">
                  <c:v>43893</c:v>
                </c:pt>
                <c:pt idx="292">
                  <c:v>43894</c:v>
                </c:pt>
                <c:pt idx="293">
                  <c:v>43895</c:v>
                </c:pt>
                <c:pt idx="294">
                  <c:v>43896</c:v>
                </c:pt>
                <c:pt idx="295">
                  <c:v>43899</c:v>
                </c:pt>
                <c:pt idx="296">
                  <c:v>43900</c:v>
                </c:pt>
                <c:pt idx="297">
                  <c:v>43901</c:v>
                </c:pt>
                <c:pt idx="298">
                  <c:v>43902</c:v>
                </c:pt>
                <c:pt idx="299">
                  <c:v>43903</c:v>
                </c:pt>
                <c:pt idx="300">
                  <c:v>43906</c:v>
                </c:pt>
                <c:pt idx="301">
                  <c:v>43907</c:v>
                </c:pt>
                <c:pt idx="302">
                  <c:v>43908</c:v>
                </c:pt>
                <c:pt idx="303">
                  <c:v>43909</c:v>
                </c:pt>
                <c:pt idx="304">
                  <c:v>43910</c:v>
                </c:pt>
                <c:pt idx="305">
                  <c:v>43913</c:v>
                </c:pt>
                <c:pt idx="306">
                  <c:v>43914</c:v>
                </c:pt>
                <c:pt idx="307">
                  <c:v>43915</c:v>
                </c:pt>
                <c:pt idx="308">
                  <c:v>43916</c:v>
                </c:pt>
                <c:pt idx="309">
                  <c:v>43917</c:v>
                </c:pt>
                <c:pt idx="310">
                  <c:v>43920</c:v>
                </c:pt>
                <c:pt idx="311">
                  <c:v>43921</c:v>
                </c:pt>
                <c:pt idx="312">
                  <c:v>43922</c:v>
                </c:pt>
                <c:pt idx="313">
                  <c:v>43923</c:v>
                </c:pt>
                <c:pt idx="314">
                  <c:v>43924</c:v>
                </c:pt>
                <c:pt idx="315">
                  <c:v>43927</c:v>
                </c:pt>
                <c:pt idx="316">
                  <c:v>43928</c:v>
                </c:pt>
                <c:pt idx="317">
                  <c:v>43929</c:v>
                </c:pt>
                <c:pt idx="318">
                  <c:v>43935</c:v>
                </c:pt>
                <c:pt idx="319">
                  <c:v>43936</c:v>
                </c:pt>
                <c:pt idx="320">
                  <c:v>43937</c:v>
                </c:pt>
                <c:pt idx="321">
                  <c:v>43938</c:v>
                </c:pt>
                <c:pt idx="322">
                  <c:v>43941</c:v>
                </c:pt>
                <c:pt idx="323">
                  <c:v>43942</c:v>
                </c:pt>
                <c:pt idx="324">
                  <c:v>43943</c:v>
                </c:pt>
                <c:pt idx="325">
                  <c:v>43944</c:v>
                </c:pt>
                <c:pt idx="326">
                  <c:v>43945</c:v>
                </c:pt>
                <c:pt idx="327">
                  <c:v>43948</c:v>
                </c:pt>
                <c:pt idx="328">
                  <c:v>43949</c:v>
                </c:pt>
                <c:pt idx="329">
                  <c:v>43950</c:v>
                </c:pt>
                <c:pt idx="330">
                  <c:v>43951</c:v>
                </c:pt>
                <c:pt idx="331">
                  <c:v>43952</c:v>
                </c:pt>
                <c:pt idx="332">
                  <c:v>43955</c:v>
                </c:pt>
                <c:pt idx="333">
                  <c:v>43956</c:v>
                </c:pt>
                <c:pt idx="334">
                  <c:v>43957</c:v>
                </c:pt>
                <c:pt idx="335">
                  <c:v>43958</c:v>
                </c:pt>
                <c:pt idx="336">
                  <c:v>43962</c:v>
                </c:pt>
                <c:pt idx="337">
                  <c:v>43963</c:v>
                </c:pt>
                <c:pt idx="338">
                  <c:v>43964</c:v>
                </c:pt>
                <c:pt idx="339">
                  <c:v>43965</c:v>
                </c:pt>
                <c:pt idx="340">
                  <c:v>43966</c:v>
                </c:pt>
                <c:pt idx="341">
                  <c:v>43969</c:v>
                </c:pt>
                <c:pt idx="342">
                  <c:v>43970</c:v>
                </c:pt>
                <c:pt idx="343">
                  <c:v>43971</c:v>
                </c:pt>
                <c:pt idx="344">
                  <c:v>43976</c:v>
                </c:pt>
                <c:pt idx="345">
                  <c:v>43977</c:v>
                </c:pt>
                <c:pt idx="346">
                  <c:v>43978</c:v>
                </c:pt>
                <c:pt idx="347">
                  <c:v>43979</c:v>
                </c:pt>
                <c:pt idx="348">
                  <c:v>43980</c:v>
                </c:pt>
                <c:pt idx="349">
                  <c:v>43984</c:v>
                </c:pt>
                <c:pt idx="350">
                  <c:v>43985</c:v>
                </c:pt>
                <c:pt idx="351">
                  <c:v>43986</c:v>
                </c:pt>
                <c:pt idx="352">
                  <c:v>43990</c:v>
                </c:pt>
                <c:pt idx="353">
                  <c:v>43991</c:v>
                </c:pt>
                <c:pt idx="354">
                  <c:v>43992</c:v>
                </c:pt>
                <c:pt idx="355">
                  <c:v>43993</c:v>
                </c:pt>
                <c:pt idx="356">
                  <c:v>43994</c:v>
                </c:pt>
                <c:pt idx="357">
                  <c:v>43997</c:v>
                </c:pt>
                <c:pt idx="358">
                  <c:v>43998</c:v>
                </c:pt>
                <c:pt idx="359">
                  <c:v>43999</c:v>
                </c:pt>
                <c:pt idx="360">
                  <c:v>44000</c:v>
                </c:pt>
                <c:pt idx="361">
                  <c:v>44001</c:v>
                </c:pt>
                <c:pt idx="362">
                  <c:v>44004</c:v>
                </c:pt>
                <c:pt idx="363">
                  <c:v>44005</c:v>
                </c:pt>
                <c:pt idx="364">
                  <c:v>44006</c:v>
                </c:pt>
                <c:pt idx="365">
                  <c:v>44007</c:v>
                </c:pt>
                <c:pt idx="366">
                  <c:v>44008</c:v>
                </c:pt>
                <c:pt idx="367">
                  <c:v>44011</c:v>
                </c:pt>
                <c:pt idx="368">
                  <c:v>44012</c:v>
                </c:pt>
                <c:pt idx="369">
                  <c:v>44013</c:v>
                </c:pt>
                <c:pt idx="370">
                  <c:v>44014</c:v>
                </c:pt>
                <c:pt idx="371">
                  <c:v>44015</c:v>
                </c:pt>
                <c:pt idx="372">
                  <c:v>44018</c:v>
                </c:pt>
                <c:pt idx="373">
                  <c:v>44019</c:v>
                </c:pt>
                <c:pt idx="374">
                  <c:v>44020</c:v>
                </c:pt>
                <c:pt idx="375">
                  <c:v>44021</c:v>
                </c:pt>
                <c:pt idx="376">
                  <c:v>44022</c:v>
                </c:pt>
                <c:pt idx="377">
                  <c:v>44025</c:v>
                </c:pt>
                <c:pt idx="378">
                  <c:v>44026</c:v>
                </c:pt>
                <c:pt idx="379">
                  <c:v>44027</c:v>
                </c:pt>
                <c:pt idx="380">
                  <c:v>44028</c:v>
                </c:pt>
                <c:pt idx="381">
                  <c:v>44029</c:v>
                </c:pt>
                <c:pt idx="382">
                  <c:v>44032</c:v>
                </c:pt>
                <c:pt idx="383">
                  <c:v>44033</c:v>
                </c:pt>
                <c:pt idx="384">
                  <c:v>44034</c:v>
                </c:pt>
                <c:pt idx="385">
                  <c:v>44035</c:v>
                </c:pt>
                <c:pt idx="386">
                  <c:v>44036</c:v>
                </c:pt>
                <c:pt idx="387">
                  <c:v>44039</c:v>
                </c:pt>
                <c:pt idx="388">
                  <c:v>44040</c:v>
                </c:pt>
                <c:pt idx="389">
                  <c:v>44041</c:v>
                </c:pt>
                <c:pt idx="390">
                  <c:v>44042</c:v>
                </c:pt>
                <c:pt idx="391">
                  <c:v>44043</c:v>
                </c:pt>
                <c:pt idx="392">
                  <c:v>44046</c:v>
                </c:pt>
                <c:pt idx="393">
                  <c:v>44047</c:v>
                </c:pt>
                <c:pt idx="394">
                  <c:v>44048</c:v>
                </c:pt>
                <c:pt idx="395">
                  <c:v>44049</c:v>
                </c:pt>
                <c:pt idx="396">
                  <c:v>44050</c:v>
                </c:pt>
                <c:pt idx="397">
                  <c:v>44053</c:v>
                </c:pt>
                <c:pt idx="398">
                  <c:v>44054</c:v>
                </c:pt>
                <c:pt idx="399">
                  <c:v>44055</c:v>
                </c:pt>
                <c:pt idx="400">
                  <c:v>44056</c:v>
                </c:pt>
                <c:pt idx="401">
                  <c:v>44057</c:v>
                </c:pt>
                <c:pt idx="402">
                  <c:v>44060</c:v>
                </c:pt>
                <c:pt idx="403">
                  <c:v>44061</c:v>
                </c:pt>
                <c:pt idx="404">
                  <c:v>44062</c:v>
                </c:pt>
                <c:pt idx="405">
                  <c:v>44063</c:v>
                </c:pt>
                <c:pt idx="406">
                  <c:v>44064</c:v>
                </c:pt>
                <c:pt idx="407">
                  <c:v>44067</c:v>
                </c:pt>
                <c:pt idx="408">
                  <c:v>44068</c:v>
                </c:pt>
                <c:pt idx="409">
                  <c:v>44069</c:v>
                </c:pt>
                <c:pt idx="410">
                  <c:v>44070</c:v>
                </c:pt>
                <c:pt idx="411">
                  <c:v>44071</c:v>
                </c:pt>
                <c:pt idx="412">
                  <c:v>44074</c:v>
                </c:pt>
                <c:pt idx="413">
                  <c:v>44075</c:v>
                </c:pt>
                <c:pt idx="414">
                  <c:v>44076</c:v>
                </c:pt>
                <c:pt idx="415">
                  <c:v>44077</c:v>
                </c:pt>
                <c:pt idx="416">
                  <c:v>44078</c:v>
                </c:pt>
                <c:pt idx="417">
                  <c:v>44081</c:v>
                </c:pt>
                <c:pt idx="418">
                  <c:v>44082</c:v>
                </c:pt>
                <c:pt idx="419">
                  <c:v>44083</c:v>
                </c:pt>
                <c:pt idx="420">
                  <c:v>44084</c:v>
                </c:pt>
                <c:pt idx="421">
                  <c:v>44085</c:v>
                </c:pt>
                <c:pt idx="422">
                  <c:v>44088</c:v>
                </c:pt>
                <c:pt idx="423">
                  <c:v>44089</c:v>
                </c:pt>
                <c:pt idx="424">
                  <c:v>44090</c:v>
                </c:pt>
                <c:pt idx="425">
                  <c:v>44091</c:v>
                </c:pt>
                <c:pt idx="426">
                  <c:v>44092</c:v>
                </c:pt>
                <c:pt idx="427">
                  <c:v>44095</c:v>
                </c:pt>
                <c:pt idx="428">
                  <c:v>44096</c:v>
                </c:pt>
                <c:pt idx="429">
                  <c:v>44097</c:v>
                </c:pt>
                <c:pt idx="430">
                  <c:v>44098</c:v>
                </c:pt>
                <c:pt idx="431">
                  <c:v>44099</c:v>
                </c:pt>
                <c:pt idx="432">
                  <c:v>44102</c:v>
                </c:pt>
                <c:pt idx="433">
                  <c:v>44103</c:v>
                </c:pt>
                <c:pt idx="434">
                  <c:v>44104</c:v>
                </c:pt>
                <c:pt idx="435">
                  <c:v>44105</c:v>
                </c:pt>
                <c:pt idx="436">
                  <c:v>44106</c:v>
                </c:pt>
                <c:pt idx="437">
                  <c:v>44109</c:v>
                </c:pt>
                <c:pt idx="438">
                  <c:v>44110</c:v>
                </c:pt>
                <c:pt idx="439">
                  <c:v>44111</c:v>
                </c:pt>
                <c:pt idx="440">
                  <c:v>44112</c:v>
                </c:pt>
                <c:pt idx="441">
                  <c:v>44113</c:v>
                </c:pt>
                <c:pt idx="442">
                  <c:v>44116</c:v>
                </c:pt>
                <c:pt idx="443">
                  <c:v>44117</c:v>
                </c:pt>
                <c:pt idx="444">
                  <c:v>44118</c:v>
                </c:pt>
                <c:pt idx="445">
                  <c:v>44119</c:v>
                </c:pt>
                <c:pt idx="446">
                  <c:v>44120</c:v>
                </c:pt>
                <c:pt idx="447">
                  <c:v>44123</c:v>
                </c:pt>
                <c:pt idx="448">
                  <c:v>44124</c:v>
                </c:pt>
                <c:pt idx="449">
                  <c:v>44125</c:v>
                </c:pt>
                <c:pt idx="450">
                  <c:v>44126</c:v>
                </c:pt>
                <c:pt idx="451">
                  <c:v>44127</c:v>
                </c:pt>
                <c:pt idx="452">
                  <c:v>44130</c:v>
                </c:pt>
                <c:pt idx="453">
                  <c:v>44131</c:v>
                </c:pt>
                <c:pt idx="454">
                  <c:v>44132</c:v>
                </c:pt>
                <c:pt idx="455">
                  <c:v>44133</c:v>
                </c:pt>
                <c:pt idx="456">
                  <c:v>44134</c:v>
                </c:pt>
                <c:pt idx="457">
                  <c:v>44137</c:v>
                </c:pt>
                <c:pt idx="458">
                  <c:v>44138</c:v>
                </c:pt>
                <c:pt idx="459">
                  <c:v>44139</c:v>
                </c:pt>
                <c:pt idx="460">
                  <c:v>44140</c:v>
                </c:pt>
                <c:pt idx="461">
                  <c:v>44141</c:v>
                </c:pt>
                <c:pt idx="462">
                  <c:v>44144</c:v>
                </c:pt>
                <c:pt idx="463">
                  <c:v>44145</c:v>
                </c:pt>
                <c:pt idx="464">
                  <c:v>44146</c:v>
                </c:pt>
                <c:pt idx="465">
                  <c:v>44147</c:v>
                </c:pt>
                <c:pt idx="466">
                  <c:v>44148</c:v>
                </c:pt>
                <c:pt idx="467">
                  <c:v>44151</c:v>
                </c:pt>
                <c:pt idx="468">
                  <c:v>44152</c:v>
                </c:pt>
                <c:pt idx="469">
                  <c:v>44153</c:v>
                </c:pt>
                <c:pt idx="470">
                  <c:v>44154</c:v>
                </c:pt>
                <c:pt idx="471">
                  <c:v>44155</c:v>
                </c:pt>
                <c:pt idx="472">
                  <c:v>44158</c:v>
                </c:pt>
                <c:pt idx="473">
                  <c:v>44159</c:v>
                </c:pt>
                <c:pt idx="474">
                  <c:v>44160</c:v>
                </c:pt>
                <c:pt idx="475">
                  <c:v>44161</c:v>
                </c:pt>
                <c:pt idx="476">
                  <c:v>44162</c:v>
                </c:pt>
                <c:pt idx="477">
                  <c:v>44165</c:v>
                </c:pt>
                <c:pt idx="478">
                  <c:v>44166</c:v>
                </c:pt>
                <c:pt idx="479">
                  <c:v>44167</c:v>
                </c:pt>
                <c:pt idx="480">
                  <c:v>44168</c:v>
                </c:pt>
                <c:pt idx="481">
                  <c:v>44169</c:v>
                </c:pt>
                <c:pt idx="482">
                  <c:v>44172</c:v>
                </c:pt>
                <c:pt idx="483">
                  <c:v>44173</c:v>
                </c:pt>
                <c:pt idx="484">
                  <c:v>44174</c:v>
                </c:pt>
                <c:pt idx="485">
                  <c:v>44175</c:v>
                </c:pt>
                <c:pt idx="486">
                  <c:v>44176</c:v>
                </c:pt>
                <c:pt idx="487">
                  <c:v>44179</c:v>
                </c:pt>
                <c:pt idx="488">
                  <c:v>44180</c:v>
                </c:pt>
                <c:pt idx="489">
                  <c:v>44181</c:v>
                </c:pt>
                <c:pt idx="490">
                  <c:v>44182</c:v>
                </c:pt>
                <c:pt idx="491">
                  <c:v>44183</c:v>
                </c:pt>
                <c:pt idx="492">
                  <c:v>44186</c:v>
                </c:pt>
                <c:pt idx="493">
                  <c:v>44187</c:v>
                </c:pt>
                <c:pt idx="494">
                  <c:v>44188</c:v>
                </c:pt>
                <c:pt idx="495">
                  <c:v>44193</c:v>
                </c:pt>
                <c:pt idx="496">
                  <c:v>44194</c:v>
                </c:pt>
                <c:pt idx="497">
                  <c:v>44195</c:v>
                </c:pt>
              </c:numCache>
            </c:numRef>
          </c:cat>
          <c:val>
            <c:numRef>
              <c:f>'MTG pivot'!$G$5:$G$502</c:f>
              <c:numCache>
                <c:formatCode>General</c:formatCode>
                <c:ptCount val="498"/>
                <c:pt idx="102">
                  <c:v>2.6309008448150619E-3</c:v>
                </c:pt>
                <c:pt idx="103">
                  <c:v>2.6374290442814701E-3</c:v>
                </c:pt>
                <c:pt idx="104">
                  <c:v>2.2980948599114542E-3</c:v>
                </c:pt>
                <c:pt idx="105">
                  <c:v>2.4306119692637123E-3</c:v>
                </c:pt>
                <c:pt idx="106">
                  <c:v>2.1420730131976062E-3</c:v>
                </c:pt>
                <c:pt idx="107">
                  <c:v>1.9680905626282639E-3</c:v>
                </c:pt>
                <c:pt idx="108">
                  <c:v>1.9262039708088504E-3</c:v>
                </c:pt>
                <c:pt idx="109">
                  <c:v>1.9741782239620837E-3</c:v>
                </c:pt>
                <c:pt idx="110">
                  <c:v>2.2412590269821606E-3</c:v>
                </c:pt>
                <c:pt idx="111">
                  <c:v>2.5507942096978501E-3</c:v>
                </c:pt>
                <c:pt idx="112">
                  <c:v>2.1717304947377124E-3</c:v>
                </c:pt>
                <c:pt idx="113">
                  <c:v>2.2243914165556342E-3</c:v>
                </c:pt>
                <c:pt idx="114">
                  <c:v>2.101690869741608E-3</c:v>
                </c:pt>
                <c:pt idx="115">
                  <c:v>2.1816996622417129E-3</c:v>
                </c:pt>
                <c:pt idx="116">
                  <c:v>2.2834218032674572E-3</c:v>
                </c:pt>
                <c:pt idx="117">
                  <c:v>2.2795423509774765E-3</c:v>
                </c:pt>
                <c:pt idx="118">
                  <c:v>2.5167695531436748E-3</c:v>
                </c:pt>
                <c:pt idx="119">
                  <c:v>2.9265487587738508E-3</c:v>
                </c:pt>
                <c:pt idx="120">
                  <c:v>3.2617473047740959E-3</c:v>
                </c:pt>
                <c:pt idx="121">
                  <c:v>3.0344069538392527E-3</c:v>
                </c:pt>
                <c:pt idx="122">
                  <c:v>3.2471951093888279E-3</c:v>
                </c:pt>
                <c:pt idx="123">
                  <c:v>3.8696918665799855E-3</c:v>
                </c:pt>
                <c:pt idx="124">
                  <c:v>3.8142618352573635E-3</c:v>
                </c:pt>
                <c:pt idx="125">
                  <c:v>4.0989750253940735E-3</c:v>
                </c:pt>
                <c:pt idx="126">
                  <c:v>3.9176753936892529E-3</c:v>
                </c:pt>
                <c:pt idx="127">
                  <c:v>3.7871187821475185E-3</c:v>
                </c:pt>
                <c:pt idx="128">
                  <c:v>3.6071095302841528E-3</c:v>
                </c:pt>
                <c:pt idx="129">
                  <c:v>3.6119626412418069E-3</c:v>
                </c:pt>
                <c:pt idx="130">
                  <c:v>3.9049789762893171E-3</c:v>
                </c:pt>
                <c:pt idx="131">
                  <c:v>3.9694427389024064E-3</c:v>
                </c:pt>
                <c:pt idx="132">
                  <c:v>4.1604659564758294E-3</c:v>
                </c:pt>
                <c:pt idx="133">
                  <c:v>4.0793993193250716E-3</c:v>
                </c:pt>
                <c:pt idx="134">
                  <c:v>4.1341243317264357E-3</c:v>
                </c:pt>
                <c:pt idx="135">
                  <c:v>4.2999156224296968E-3</c:v>
                </c:pt>
                <c:pt idx="136">
                  <c:v>4.3086536583666129E-3</c:v>
                </c:pt>
                <c:pt idx="137">
                  <c:v>4.486679102451244E-3</c:v>
                </c:pt>
                <c:pt idx="138">
                  <c:v>4.3074996140210035E-3</c:v>
                </c:pt>
                <c:pt idx="139">
                  <c:v>4.5611291079725872E-3</c:v>
                </c:pt>
                <c:pt idx="140">
                  <c:v>4.7142229516193377E-3</c:v>
                </c:pt>
                <c:pt idx="141">
                  <c:v>4.6764619201097452E-3</c:v>
                </c:pt>
                <c:pt idx="142">
                  <c:v>4.4912884324777433E-3</c:v>
                </c:pt>
                <c:pt idx="143">
                  <c:v>4.5349967595677554E-3</c:v>
                </c:pt>
                <c:pt idx="144">
                  <c:v>4.374456314831689E-3</c:v>
                </c:pt>
                <c:pt idx="145">
                  <c:v>4.3075060348191849E-3</c:v>
                </c:pt>
                <c:pt idx="146">
                  <c:v>4.1935063745092262E-3</c:v>
                </c:pt>
                <c:pt idx="147">
                  <c:v>4.3388126627191123E-3</c:v>
                </c:pt>
                <c:pt idx="148">
                  <c:v>4.1623898451848516E-3</c:v>
                </c:pt>
                <c:pt idx="149">
                  <c:v>4.4809931182717058E-3</c:v>
                </c:pt>
                <c:pt idx="150">
                  <c:v>4.6038210127806699E-3</c:v>
                </c:pt>
                <c:pt idx="151">
                  <c:v>4.5417330961269068E-3</c:v>
                </c:pt>
                <c:pt idx="152">
                  <c:v>4.4010791392069832E-3</c:v>
                </c:pt>
                <c:pt idx="153">
                  <c:v>4.2853855006889773E-3</c:v>
                </c:pt>
                <c:pt idx="154">
                  <c:v>4.0703647198028639E-3</c:v>
                </c:pt>
                <c:pt idx="155">
                  <c:v>4.4098776504553922E-3</c:v>
                </c:pt>
                <c:pt idx="156">
                  <c:v>4.4258909388309826E-3</c:v>
                </c:pt>
                <c:pt idx="157">
                  <c:v>4.2676908129016949E-3</c:v>
                </c:pt>
                <c:pt idx="158">
                  <c:v>4.0724513735043728E-3</c:v>
                </c:pt>
                <c:pt idx="159">
                  <c:v>4.224294055518117E-3</c:v>
                </c:pt>
                <c:pt idx="160">
                  <c:v>4.0459320933923203E-3</c:v>
                </c:pt>
                <c:pt idx="161">
                  <c:v>3.988281451712746E-3</c:v>
                </c:pt>
                <c:pt idx="162">
                  <c:v>3.5785346547254648E-3</c:v>
                </c:pt>
                <c:pt idx="163">
                  <c:v>3.3114965723227961E-3</c:v>
                </c:pt>
                <c:pt idx="164">
                  <c:v>3.3314090042293764E-3</c:v>
                </c:pt>
                <c:pt idx="165">
                  <c:v>2.7599798380993162E-3</c:v>
                </c:pt>
                <c:pt idx="166">
                  <c:v>2.3594112165044034E-3</c:v>
                </c:pt>
                <c:pt idx="167">
                  <c:v>2.5683659706675767E-3</c:v>
                </c:pt>
                <c:pt idx="168">
                  <c:v>2.603491843383929E-3</c:v>
                </c:pt>
                <c:pt idx="169">
                  <c:v>2.8941741338801498E-3</c:v>
                </c:pt>
                <c:pt idx="170">
                  <c:v>2.827194342286803E-3</c:v>
                </c:pt>
                <c:pt idx="171">
                  <c:v>3.3180628041409592E-3</c:v>
                </c:pt>
                <c:pt idx="172">
                  <c:v>3.4744921156592795E-3</c:v>
                </c:pt>
                <c:pt idx="173">
                  <c:v>3.4591600615110499E-3</c:v>
                </c:pt>
                <c:pt idx="174">
                  <c:v>3.2409443590031115E-3</c:v>
                </c:pt>
                <c:pt idx="175">
                  <c:v>3.5838901606600258E-3</c:v>
                </c:pt>
                <c:pt idx="176">
                  <c:v>3.7731903404713569E-3</c:v>
                </c:pt>
                <c:pt idx="177">
                  <c:v>3.8052159925938468E-3</c:v>
                </c:pt>
                <c:pt idx="178">
                  <c:v>3.8988672724221255E-3</c:v>
                </c:pt>
                <c:pt idx="179">
                  <c:v>4.2558498890425869E-3</c:v>
                </c:pt>
                <c:pt idx="180">
                  <c:v>4.4946508094076939E-3</c:v>
                </c:pt>
                <c:pt idx="181">
                  <c:v>4.5285800686488548E-3</c:v>
                </c:pt>
                <c:pt idx="182">
                  <c:v>4.216684692487517E-3</c:v>
                </c:pt>
                <c:pt idx="183">
                  <c:v>4.2073829431271918E-3</c:v>
                </c:pt>
                <c:pt idx="184">
                  <c:v>4.5703320911917216E-3</c:v>
                </c:pt>
                <c:pt idx="185">
                  <c:v>4.2774447318926455E-3</c:v>
                </c:pt>
                <c:pt idx="186">
                  <c:v>4.2219242126392735E-3</c:v>
                </c:pt>
                <c:pt idx="187">
                  <c:v>4.3646068878948688E-3</c:v>
                </c:pt>
                <c:pt idx="188">
                  <c:v>4.5276178309849816E-3</c:v>
                </c:pt>
                <c:pt idx="189">
                  <c:v>4.373839679716416E-3</c:v>
                </c:pt>
                <c:pt idx="190">
                  <c:v>4.44068177403682E-3</c:v>
                </c:pt>
                <c:pt idx="191">
                  <c:v>4.3775171266842482E-3</c:v>
                </c:pt>
                <c:pt idx="192">
                  <c:v>4.2348688537132357E-3</c:v>
                </c:pt>
                <c:pt idx="193">
                  <c:v>4.1301289618392856E-3</c:v>
                </c:pt>
                <c:pt idx="194">
                  <c:v>4.1313441152883183E-3</c:v>
                </c:pt>
                <c:pt idx="195">
                  <c:v>4.7116113663056257E-3</c:v>
                </c:pt>
                <c:pt idx="196">
                  <c:v>4.8442950524222568E-3</c:v>
                </c:pt>
                <c:pt idx="197">
                  <c:v>4.4809487919552715E-3</c:v>
                </c:pt>
                <c:pt idx="198">
                  <c:v>4.4253105542708879E-3</c:v>
                </c:pt>
                <c:pt idx="199">
                  <c:v>4.3731415014995664E-3</c:v>
                </c:pt>
                <c:pt idx="200">
                  <c:v>4.2266087695550722E-3</c:v>
                </c:pt>
                <c:pt idx="201">
                  <c:v>4.5429195501319134E-3</c:v>
                </c:pt>
                <c:pt idx="202">
                  <c:v>4.7762366837437323E-3</c:v>
                </c:pt>
                <c:pt idx="203">
                  <c:v>4.7432043256075244E-3</c:v>
                </c:pt>
                <c:pt idx="204">
                  <c:v>4.4919561580129413E-3</c:v>
                </c:pt>
                <c:pt idx="205">
                  <c:v>4.0873665733183922E-3</c:v>
                </c:pt>
                <c:pt idx="206">
                  <c:v>4.3920949301220237E-3</c:v>
                </c:pt>
                <c:pt idx="207">
                  <c:v>4.4103745554622499E-3</c:v>
                </c:pt>
                <c:pt idx="208">
                  <c:v>4.5802475608517496E-3</c:v>
                </c:pt>
                <c:pt idx="209">
                  <c:v>4.4884205522561912E-3</c:v>
                </c:pt>
                <c:pt idx="210">
                  <c:v>4.2826479032064633E-3</c:v>
                </c:pt>
                <c:pt idx="211">
                  <c:v>4.035575986740386E-3</c:v>
                </c:pt>
                <c:pt idx="212">
                  <c:v>4.1266284272589012E-3</c:v>
                </c:pt>
                <c:pt idx="213">
                  <c:v>3.6923488251744134E-3</c:v>
                </c:pt>
                <c:pt idx="214">
                  <c:v>3.8588734599601087E-3</c:v>
                </c:pt>
                <c:pt idx="215">
                  <c:v>4.0752977794891653E-3</c:v>
                </c:pt>
                <c:pt idx="216">
                  <c:v>4.173517053858892E-3</c:v>
                </c:pt>
                <c:pt idx="217">
                  <c:v>4.4767899350510966E-3</c:v>
                </c:pt>
                <c:pt idx="218">
                  <c:v>4.4084344963656839E-3</c:v>
                </c:pt>
                <c:pt idx="219">
                  <c:v>4.3602100584019012E-3</c:v>
                </c:pt>
                <c:pt idx="220">
                  <c:v>4.4799968466748344E-3</c:v>
                </c:pt>
                <c:pt idx="221">
                  <c:v>4.352801988926072E-3</c:v>
                </c:pt>
                <c:pt idx="222">
                  <c:v>4.3226022439905162E-3</c:v>
                </c:pt>
                <c:pt idx="223">
                  <c:v>4.2611834726632141E-3</c:v>
                </c:pt>
                <c:pt idx="224">
                  <c:v>4.4175629628039519E-3</c:v>
                </c:pt>
                <c:pt idx="225">
                  <c:v>4.3928854087466069E-3</c:v>
                </c:pt>
                <c:pt idx="226">
                  <c:v>4.401284332701527E-3</c:v>
                </c:pt>
                <c:pt idx="227">
                  <c:v>4.3848339330109821E-3</c:v>
                </c:pt>
                <c:pt idx="228">
                  <c:v>4.3786351800899608E-3</c:v>
                </c:pt>
                <c:pt idx="229">
                  <c:v>4.2365658245924909E-3</c:v>
                </c:pt>
                <c:pt idx="230">
                  <c:v>3.9738720579710054E-3</c:v>
                </c:pt>
                <c:pt idx="231">
                  <c:v>4.2770287613487709E-3</c:v>
                </c:pt>
                <c:pt idx="232">
                  <c:v>4.1273607651881169E-3</c:v>
                </c:pt>
                <c:pt idx="233">
                  <c:v>4.0673095172641801E-3</c:v>
                </c:pt>
                <c:pt idx="234">
                  <c:v>4.0670746862975825E-3</c:v>
                </c:pt>
                <c:pt idx="235">
                  <c:v>4.1102308810586075E-3</c:v>
                </c:pt>
                <c:pt idx="236">
                  <c:v>4.020131357054397E-3</c:v>
                </c:pt>
                <c:pt idx="237">
                  <c:v>3.9574227578664011E-3</c:v>
                </c:pt>
                <c:pt idx="238">
                  <c:v>3.8256515383056689E-3</c:v>
                </c:pt>
                <c:pt idx="239">
                  <c:v>3.9406559521609381E-3</c:v>
                </c:pt>
                <c:pt idx="240">
                  <c:v>3.9675476856454476E-3</c:v>
                </c:pt>
                <c:pt idx="241">
                  <c:v>3.9076118197329734E-3</c:v>
                </c:pt>
                <c:pt idx="242">
                  <c:v>3.7763800672015761E-3</c:v>
                </c:pt>
                <c:pt idx="243">
                  <c:v>3.6128243414835499E-3</c:v>
                </c:pt>
                <c:pt idx="244">
                  <c:v>3.4902048893961698E-3</c:v>
                </c:pt>
                <c:pt idx="245">
                  <c:v>3.3812246791891606E-3</c:v>
                </c:pt>
                <c:pt idx="246">
                  <c:v>3.1641316755897141E-3</c:v>
                </c:pt>
                <c:pt idx="247">
                  <c:v>3.0235487919644879E-3</c:v>
                </c:pt>
                <c:pt idx="248">
                  <c:v>3.2418098552374698E-3</c:v>
                </c:pt>
                <c:pt idx="249">
                  <c:v>3.2137002142869123E-3</c:v>
                </c:pt>
                <c:pt idx="250">
                  <c:v>3.3638101413380026E-3</c:v>
                </c:pt>
                <c:pt idx="251">
                  <c:v>3.4788898295710744E-3</c:v>
                </c:pt>
                <c:pt idx="252">
                  <c:v>3.4507677748317599E-3</c:v>
                </c:pt>
                <c:pt idx="253">
                  <c:v>3.2771625905889754E-3</c:v>
                </c:pt>
                <c:pt idx="254">
                  <c:v>3.245282089072619E-3</c:v>
                </c:pt>
                <c:pt idx="255">
                  <c:v>3.1157688315185759E-3</c:v>
                </c:pt>
                <c:pt idx="256">
                  <c:v>3.0779319448610738E-3</c:v>
                </c:pt>
                <c:pt idx="257">
                  <c:v>3.2154952670008334E-3</c:v>
                </c:pt>
                <c:pt idx="258">
                  <c:v>3.2109717936360457E-3</c:v>
                </c:pt>
                <c:pt idx="259">
                  <c:v>3.2130261104948215E-3</c:v>
                </c:pt>
                <c:pt idx="260">
                  <c:v>3.3030998144086363E-3</c:v>
                </c:pt>
                <c:pt idx="261">
                  <c:v>3.374182014476132E-3</c:v>
                </c:pt>
                <c:pt idx="262">
                  <c:v>3.5074659109482148E-3</c:v>
                </c:pt>
                <c:pt idx="263">
                  <c:v>3.6307462626328771E-3</c:v>
                </c:pt>
                <c:pt idx="264">
                  <c:v>3.7492442701472554E-3</c:v>
                </c:pt>
                <c:pt idx="265">
                  <c:v>3.9854232870895432E-3</c:v>
                </c:pt>
                <c:pt idx="266">
                  <c:v>3.8362476800301772E-3</c:v>
                </c:pt>
                <c:pt idx="267">
                  <c:v>3.8229826591858027E-3</c:v>
                </c:pt>
                <c:pt idx="268">
                  <c:v>3.8686742262344625E-3</c:v>
                </c:pt>
                <c:pt idx="269">
                  <c:v>3.9842919504684869E-3</c:v>
                </c:pt>
                <c:pt idx="270">
                  <c:v>3.9612847801852235E-3</c:v>
                </c:pt>
                <c:pt idx="271">
                  <c:v>3.8397283752789912E-3</c:v>
                </c:pt>
                <c:pt idx="272">
                  <c:v>3.6773040630632432E-3</c:v>
                </c:pt>
                <c:pt idx="273">
                  <c:v>3.7633645808092032E-3</c:v>
                </c:pt>
                <c:pt idx="274">
                  <c:v>3.9170532438566668E-3</c:v>
                </c:pt>
                <c:pt idx="275">
                  <c:v>3.8760041532207392E-3</c:v>
                </c:pt>
                <c:pt idx="276">
                  <c:v>3.8390340721019978E-3</c:v>
                </c:pt>
                <c:pt idx="277">
                  <c:v>3.9167110655065869E-3</c:v>
                </c:pt>
                <c:pt idx="278">
                  <c:v>3.7986824805293622E-3</c:v>
                </c:pt>
                <c:pt idx="279">
                  <c:v>3.9205625453643299E-3</c:v>
                </c:pt>
                <c:pt idx="280">
                  <c:v>3.7855539972665724E-3</c:v>
                </c:pt>
                <c:pt idx="281">
                  <c:v>3.7189820469674638E-3</c:v>
                </c:pt>
                <c:pt idx="282">
                  <c:v>3.6045791338718491E-3</c:v>
                </c:pt>
                <c:pt idx="283">
                  <c:v>3.6931053980649576E-3</c:v>
                </c:pt>
                <c:pt idx="284">
                  <c:v>3.6280746564113448E-3</c:v>
                </c:pt>
                <c:pt idx="285">
                  <c:v>3.5435495786603332E-3</c:v>
                </c:pt>
                <c:pt idx="286">
                  <c:v>3.4900750603387093E-3</c:v>
                </c:pt>
                <c:pt idx="287">
                  <c:v>3.4456795222342542E-3</c:v>
                </c:pt>
                <c:pt idx="288">
                  <c:v>3.8725253064812414E-3</c:v>
                </c:pt>
                <c:pt idx="289">
                  <c:v>4.06956780919539E-3</c:v>
                </c:pt>
                <c:pt idx="290">
                  <c:v>4.1419470290261747E-3</c:v>
                </c:pt>
                <c:pt idx="291">
                  <c:v>4.2582441323950849E-3</c:v>
                </c:pt>
                <c:pt idx="292">
                  <c:v>4.377326767071664E-3</c:v>
                </c:pt>
                <c:pt idx="293">
                  <c:v>4.188957820121823E-3</c:v>
                </c:pt>
                <c:pt idx="294">
                  <c:v>3.9718688631294654E-3</c:v>
                </c:pt>
                <c:pt idx="295">
                  <c:v>4.3426701522944087E-3</c:v>
                </c:pt>
                <c:pt idx="296">
                  <c:v>4.2473768163031724E-3</c:v>
                </c:pt>
                <c:pt idx="297">
                  <c:v>4.02436597448443E-3</c:v>
                </c:pt>
                <c:pt idx="298">
                  <c:v>4.3799009300975666E-3</c:v>
                </c:pt>
                <c:pt idx="299">
                  <c:v>4.6907393111685252E-3</c:v>
                </c:pt>
                <c:pt idx="300">
                  <c:v>7.0466245380520686E-3</c:v>
                </c:pt>
                <c:pt idx="301">
                  <c:v>8.2172789917906372E-3</c:v>
                </c:pt>
                <c:pt idx="302">
                  <c:v>8.6354777926469783E-3</c:v>
                </c:pt>
                <c:pt idx="303">
                  <c:v>8.9544084142333374E-3</c:v>
                </c:pt>
                <c:pt idx="304">
                  <c:v>1.1340061905023827E-2</c:v>
                </c:pt>
                <c:pt idx="305">
                  <c:v>1.0564462933493685E-2</c:v>
                </c:pt>
                <c:pt idx="306">
                  <c:v>1.1217850363524988E-2</c:v>
                </c:pt>
                <c:pt idx="307">
                  <c:v>1.0249351299190534E-2</c:v>
                </c:pt>
                <c:pt idx="308">
                  <c:v>8.6217746280424553E-3</c:v>
                </c:pt>
                <c:pt idx="309">
                  <c:v>8.1677784303227762E-3</c:v>
                </c:pt>
                <c:pt idx="310">
                  <c:v>7.1637241087166006E-3</c:v>
                </c:pt>
                <c:pt idx="311">
                  <c:v>6.952308953353404E-3</c:v>
                </c:pt>
                <c:pt idx="312">
                  <c:v>6.6365702356984847E-3</c:v>
                </c:pt>
                <c:pt idx="313">
                  <c:v>7.2394428620812844E-3</c:v>
                </c:pt>
                <c:pt idx="314">
                  <c:v>7.3894021179119231E-3</c:v>
                </c:pt>
                <c:pt idx="315">
                  <c:v>7.0427588994553397E-3</c:v>
                </c:pt>
                <c:pt idx="316">
                  <c:v>6.4892065810617811E-3</c:v>
                </c:pt>
                <c:pt idx="317">
                  <c:v>6.3379265809647284E-3</c:v>
                </c:pt>
                <c:pt idx="318">
                  <c:v>7.0635790634914243E-3</c:v>
                </c:pt>
                <c:pt idx="319">
                  <c:v>7.0435910572013462E-3</c:v>
                </c:pt>
                <c:pt idx="320">
                  <c:v>6.8667646744008373E-3</c:v>
                </c:pt>
                <c:pt idx="321">
                  <c:v>6.7528197775773378E-3</c:v>
                </c:pt>
                <c:pt idx="322">
                  <c:v>6.5464522619898277E-3</c:v>
                </c:pt>
                <c:pt idx="323">
                  <c:v>6.6129264973513483E-3</c:v>
                </c:pt>
                <c:pt idx="324">
                  <c:v>6.2373516265861453E-3</c:v>
                </c:pt>
                <c:pt idx="325">
                  <c:v>6.4350804848046428E-3</c:v>
                </c:pt>
                <c:pt idx="326">
                  <c:v>6.5362879276698376E-3</c:v>
                </c:pt>
                <c:pt idx="327">
                  <c:v>6.4352030125283798E-3</c:v>
                </c:pt>
                <c:pt idx="328">
                  <c:v>6.8431767092050969E-3</c:v>
                </c:pt>
                <c:pt idx="329">
                  <c:v>6.6836781256463746E-3</c:v>
                </c:pt>
                <c:pt idx="330">
                  <c:v>6.8784230392862468E-3</c:v>
                </c:pt>
                <c:pt idx="331">
                  <c:v>6.6415866477381709E-3</c:v>
                </c:pt>
                <c:pt idx="332">
                  <c:v>6.1807688983677887E-3</c:v>
                </c:pt>
                <c:pt idx="333">
                  <c:v>6.3520288549960245E-3</c:v>
                </c:pt>
                <c:pt idx="334">
                  <c:v>6.164850790232059E-3</c:v>
                </c:pt>
                <c:pt idx="335">
                  <c:v>6.4788107681253045E-3</c:v>
                </c:pt>
                <c:pt idx="336">
                  <c:v>6.4364305913232923E-3</c:v>
                </c:pt>
                <c:pt idx="337">
                  <c:v>6.4087104015297571E-3</c:v>
                </c:pt>
                <c:pt idx="338">
                  <c:v>6.6679948751718673E-3</c:v>
                </c:pt>
                <c:pt idx="339">
                  <c:v>6.6669485901891846E-3</c:v>
                </c:pt>
                <c:pt idx="340">
                  <c:v>6.9353861918358744E-3</c:v>
                </c:pt>
                <c:pt idx="341">
                  <c:v>6.865362302588547E-3</c:v>
                </c:pt>
                <c:pt idx="342">
                  <c:v>6.5757262820031375E-3</c:v>
                </c:pt>
                <c:pt idx="343">
                  <c:v>6.6077864653931772E-3</c:v>
                </c:pt>
                <c:pt idx="344">
                  <c:v>6.6631317095909564E-3</c:v>
                </c:pt>
                <c:pt idx="345">
                  <c:v>6.4516245692543377E-3</c:v>
                </c:pt>
                <c:pt idx="346">
                  <c:v>6.2540529671034281E-3</c:v>
                </c:pt>
                <c:pt idx="347">
                  <c:v>6.4867624873251066E-3</c:v>
                </c:pt>
                <c:pt idx="348">
                  <c:v>6.4801902009872384E-3</c:v>
                </c:pt>
                <c:pt idx="349">
                  <c:v>6.6523039520623951E-3</c:v>
                </c:pt>
                <c:pt idx="350">
                  <c:v>6.4678381005482443E-3</c:v>
                </c:pt>
                <c:pt idx="351">
                  <c:v>6.4281784599943331E-3</c:v>
                </c:pt>
                <c:pt idx="352">
                  <c:v>6.5369415742675381E-3</c:v>
                </c:pt>
                <c:pt idx="353">
                  <c:v>6.4276054619093678E-3</c:v>
                </c:pt>
                <c:pt idx="354">
                  <c:v>6.1545737748778468E-3</c:v>
                </c:pt>
                <c:pt idx="355">
                  <c:v>6.4326505600974613E-3</c:v>
                </c:pt>
                <c:pt idx="356">
                  <c:v>6.606803709893379E-3</c:v>
                </c:pt>
                <c:pt idx="357">
                  <c:v>6.8286171441753309E-3</c:v>
                </c:pt>
                <c:pt idx="358">
                  <c:v>6.7272017209285915E-3</c:v>
                </c:pt>
                <c:pt idx="359">
                  <c:v>6.6993209826580876E-3</c:v>
                </c:pt>
                <c:pt idx="360">
                  <c:v>6.6260770918883105E-3</c:v>
                </c:pt>
                <c:pt idx="361">
                  <c:v>6.4201239439558968E-3</c:v>
                </c:pt>
                <c:pt idx="362">
                  <c:v>6.6170384782802353E-3</c:v>
                </c:pt>
                <c:pt idx="363">
                  <c:v>6.1638943322731713E-3</c:v>
                </c:pt>
                <c:pt idx="364">
                  <c:v>5.9538525620104026E-3</c:v>
                </c:pt>
                <c:pt idx="365">
                  <c:v>6.188937858616469E-3</c:v>
                </c:pt>
                <c:pt idx="366">
                  <c:v>6.1843815483382187E-3</c:v>
                </c:pt>
                <c:pt idx="367">
                  <c:v>6.1770968779591073E-3</c:v>
                </c:pt>
                <c:pt idx="368">
                  <c:v>6.2668703424613118E-3</c:v>
                </c:pt>
                <c:pt idx="369">
                  <c:v>6.0263372947564229E-3</c:v>
                </c:pt>
                <c:pt idx="370">
                  <c:v>6.1476136794935297E-3</c:v>
                </c:pt>
                <c:pt idx="371">
                  <c:v>6.1149709699263571E-3</c:v>
                </c:pt>
                <c:pt idx="372">
                  <c:v>6.2899101073751488E-3</c:v>
                </c:pt>
                <c:pt idx="373">
                  <c:v>6.2438085591960254E-3</c:v>
                </c:pt>
                <c:pt idx="374">
                  <c:v>6.1571807486195092E-3</c:v>
                </c:pt>
                <c:pt idx="375">
                  <c:v>6.084372035586645E-3</c:v>
                </c:pt>
                <c:pt idx="376">
                  <c:v>6.2993941073326712E-3</c:v>
                </c:pt>
                <c:pt idx="377">
                  <c:v>6.3911439751405301E-3</c:v>
                </c:pt>
                <c:pt idx="378">
                  <c:v>6.603491105261693E-3</c:v>
                </c:pt>
                <c:pt idx="379">
                  <c:v>6.5525062978746473E-3</c:v>
                </c:pt>
                <c:pt idx="380">
                  <c:v>6.6547535003867375E-3</c:v>
                </c:pt>
                <c:pt idx="381">
                  <c:v>6.4024726656995955E-3</c:v>
                </c:pt>
                <c:pt idx="382">
                  <c:v>6.601330362617952E-3</c:v>
                </c:pt>
                <c:pt idx="383">
                  <c:v>6.6993985141898084E-3</c:v>
                </c:pt>
                <c:pt idx="384">
                  <c:v>6.7255685237097972E-3</c:v>
                </c:pt>
                <c:pt idx="385">
                  <c:v>6.4695205633113571E-3</c:v>
                </c:pt>
                <c:pt idx="386">
                  <c:v>6.3074532460607353E-3</c:v>
                </c:pt>
                <c:pt idx="387">
                  <c:v>6.5653299678867299E-3</c:v>
                </c:pt>
                <c:pt idx="388">
                  <c:v>6.5110340367130768E-3</c:v>
                </c:pt>
                <c:pt idx="389">
                  <c:v>6.3923189555592699E-3</c:v>
                </c:pt>
                <c:pt idx="390">
                  <c:v>6.3925328093269685E-3</c:v>
                </c:pt>
                <c:pt idx="391">
                  <c:v>6.1186504960564353E-3</c:v>
                </c:pt>
                <c:pt idx="392">
                  <c:v>6.0335710130934089E-3</c:v>
                </c:pt>
                <c:pt idx="393">
                  <c:v>6.0455949603410329E-3</c:v>
                </c:pt>
                <c:pt idx="394">
                  <c:v>5.8855079370953769E-3</c:v>
                </c:pt>
                <c:pt idx="395">
                  <c:v>5.9429382550082299E-3</c:v>
                </c:pt>
                <c:pt idx="396">
                  <c:v>5.741568022609023E-3</c:v>
                </c:pt>
                <c:pt idx="397">
                  <c:v>5.7363960397074998E-3</c:v>
                </c:pt>
                <c:pt idx="398">
                  <c:v>5.5567807918213835E-3</c:v>
                </c:pt>
                <c:pt idx="399">
                  <c:v>5.6515725243368557E-3</c:v>
                </c:pt>
                <c:pt idx="400">
                  <c:v>5.4261911320108427E-3</c:v>
                </c:pt>
                <c:pt idx="401">
                  <c:v>5.8239775522120774E-3</c:v>
                </c:pt>
                <c:pt idx="402">
                  <c:v>5.8459870576926852E-3</c:v>
                </c:pt>
                <c:pt idx="403">
                  <c:v>5.8990038975100792E-3</c:v>
                </c:pt>
                <c:pt idx="404">
                  <c:v>5.7850649935152114E-3</c:v>
                </c:pt>
                <c:pt idx="405">
                  <c:v>5.9537129987018572E-3</c:v>
                </c:pt>
                <c:pt idx="406">
                  <c:v>5.8693948989535548E-3</c:v>
                </c:pt>
                <c:pt idx="407">
                  <c:v>5.9052526978734879E-3</c:v>
                </c:pt>
                <c:pt idx="408">
                  <c:v>5.6544834334695199E-3</c:v>
                </c:pt>
                <c:pt idx="409">
                  <c:v>5.6106424127941911E-3</c:v>
                </c:pt>
                <c:pt idx="410">
                  <c:v>5.7544050402392561E-3</c:v>
                </c:pt>
                <c:pt idx="411">
                  <c:v>5.5187829803652532E-3</c:v>
                </c:pt>
                <c:pt idx="412">
                  <c:v>5.4525007477461956E-3</c:v>
                </c:pt>
                <c:pt idx="413">
                  <c:v>5.5669370028828069E-3</c:v>
                </c:pt>
                <c:pt idx="414">
                  <c:v>5.6074934748663466E-3</c:v>
                </c:pt>
                <c:pt idx="415">
                  <c:v>5.693667835456947E-3</c:v>
                </c:pt>
                <c:pt idx="416">
                  <c:v>5.5892465175169633E-3</c:v>
                </c:pt>
                <c:pt idx="417">
                  <c:v>5.5456607951694841E-3</c:v>
                </c:pt>
                <c:pt idx="418">
                  <c:v>5.588865512248525E-3</c:v>
                </c:pt>
                <c:pt idx="419">
                  <c:v>5.4130279471572892E-3</c:v>
                </c:pt>
                <c:pt idx="420">
                  <c:v>5.3587757888951737E-3</c:v>
                </c:pt>
                <c:pt idx="421">
                  <c:v>5.541566721313387E-3</c:v>
                </c:pt>
                <c:pt idx="422">
                  <c:v>5.5991423204173746E-3</c:v>
                </c:pt>
                <c:pt idx="423">
                  <c:v>5.4626980568262037E-3</c:v>
                </c:pt>
                <c:pt idx="424">
                  <c:v>5.379590171448327E-3</c:v>
                </c:pt>
                <c:pt idx="425">
                  <c:v>5.4480164447004171E-3</c:v>
                </c:pt>
                <c:pt idx="426">
                  <c:v>5.423329762345914E-3</c:v>
                </c:pt>
                <c:pt idx="427">
                  <c:v>5.5216181678574257E-3</c:v>
                </c:pt>
                <c:pt idx="428">
                  <c:v>5.4455077279134149E-3</c:v>
                </c:pt>
                <c:pt idx="429">
                  <c:v>5.5248910980921218E-3</c:v>
                </c:pt>
                <c:pt idx="430">
                  <c:v>5.5232363007939539E-3</c:v>
                </c:pt>
                <c:pt idx="431">
                  <c:v>5.5063160141874019E-3</c:v>
                </c:pt>
                <c:pt idx="432">
                  <c:v>5.5096127340611457E-3</c:v>
                </c:pt>
                <c:pt idx="433">
                  <c:v>5.5203961053786957E-3</c:v>
                </c:pt>
                <c:pt idx="434">
                  <c:v>5.4240448299249476E-3</c:v>
                </c:pt>
                <c:pt idx="435">
                  <c:v>5.3371742746435788E-3</c:v>
                </c:pt>
                <c:pt idx="436">
                  <c:v>5.5142411807095979E-3</c:v>
                </c:pt>
                <c:pt idx="437">
                  <c:v>5.3446035235365499E-3</c:v>
                </c:pt>
                <c:pt idx="438">
                  <c:v>5.5146581034939768E-3</c:v>
                </c:pt>
                <c:pt idx="439">
                  <c:v>5.4765750708118347E-3</c:v>
                </c:pt>
                <c:pt idx="440">
                  <c:v>5.489143492889351E-3</c:v>
                </c:pt>
                <c:pt idx="441">
                  <c:v>5.4300268211416956E-3</c:v>
                </c:pt>
                <c:pt idx="442">
                  <c:v>5.5744087546069849E-3</c:v>
                </c:pt>
                <c:pt idx="443">
                  <c:v>5.5746034339205124E-3</c:v>
                </c:pt>
                <c:pt idx="444">
                  <c:v>5.6635604809567083E-3</c:v>
                </c:pt>
                <c:pt idx="445">
                  <c:v>5.7302740034186296E-3</c:v>
                </c:pt>
                <c:pt idx="446">
                  <c:v>5.5159144452103445E-3</c:v>
                </c:pt>
                <c:pt idx="447">
                  <c:v>5.5224158673207692E-3</c:v>
                </c:pt>
                <c:pt idx="448">
                  <c:v>5.6346119051981581E-3</c:v>
                </c:pt>
                <c:pt idx="449">
                  <c:v>5.5778896569036408E-3</c:v>
                </c:pt>
                <c:pt idx="450">
                  <c:v>5.6030934561614176E-3</c:v>
                </c:pt>
                <c:pt idx="451">
                  <c:v>5.637149155562609E-3</c:v>
                </c:pt>
                <c:pt idx="452">
                  <c:v>5.7894419825775074E-3</c:v>
                </c:pt>
                <c:pt idx="453">
                  <c:v>6.0096815871266713E-3</c:v>
                </c:pt>
                <c:pt idx="454">
                  <c:v>5.8346443288269517E-3</c:v>
                </c:pt>
                <c:pt idx="455">
                  <c:v>5.9484191274666734E-3</c:v>
                </c:pt>
                <c:pt idx="456">
                  <c:v>5.7190021219164734E-3</c:v>
                </c:pt>
                <c:pt idx="457">
                  <c:v>5.6639480501663609E-3</c:v>
                </c:pt>
                <c:pt idx="458">
                  <c:v>5.6262341219935853E-3</c:v>
                </c:pt>
                <c:pt idx="459">
                  <c:v>5.6679846359601422E-3</c:v>
                </c:pt>
                <c:pt idx="460">
                  <c:v>5.5525012060726976E-3</c:v>
                </c:pt>
                <c:pt idx="461">
                  <c:v>5.4010804206477475E-3</c:v>
                </c:pt>
                <c:pt idx="462">
                  <c:v>5.2718115374491325E-3</c:v>
                </c:pt>
                <c:pt idx="463">
                  <c:v>5.1062238440704802E-3</c:v>
                </c:pt>
                <c:pt idx="464">
                  <c:v>5.5351887352449907E-3</c:v>
                </c:pt>
                <c:pt idx="465">
                  <c:v>5.5306688159654661E-3</c:v>
                </c:pt>
                <c:pt idx="466">
                  <c:v>5.6627235631492301E-3</c:v>
                </c:pt>
                <c:pt idx="467">
                  <c:v>5.379753868200117E-3</c:v>
                </c:pt>
                <c:pt idx="468">
                  <c:v>5.6094610581395232E-3</c:v>
                </c:pt>
                <c:pt idx="469">
                  <c:v>5.6099934411168251E-3</c:v>
                </c:pt>
                <c:pt idx="470">
                  <c:v>5.6848500175167502E-3</c:v>
                </c:pt>
                <c:pt idx="471">
                  <c:v>5.6964103823949393E-3</c:v>
                </c:pt>
                <c:pt idx="472">
                  <c:v>5.7067205230848734E-3</c:v>
                </c:pt>
                <c:pt idx="473">
                  <c:v>5.6445611947432799E-3</c:v>
                </c:pt>
                <c:pt idx="474">
                  <c:v>5.5804721398771892E-3</c:v>
                </c:pt>
                <c:pt idx="475">
                  <c:v>5.5276650499519672E-3</c:v>
                </c:pt>
                <c:pt idx="476">
                  <c:v>5.4627519210453295E-3</c:v>
                </c:pt>
                <c:pt idx="477">
                  <c:v>5.5123879473249187E-3</c:v>
                </c:pt>
                <c:pt idx="478">
                  <c:v>5.490746416705241E-3</c:v>
                </c:pt>
                <c:pt idx="479">
                  <c:v>5.490970342198585E-3</c:v>
                </c:pt>
                <c:pt idx="480">
                  <c:v>5.5007910147984668E-3</c:v>
                </c:pt>
                <c:pt idx="481">
                  <c:v>5.318298000435648E-3</c:v>
                </c:pt>
                <c:pt idx="482">
                  <c:v>5.200504589634075E-3</c:v>
                </c:pt>
                <c:pt idx="483">
                  <c:v>5.2523841035354672E-3</c:v>
                </c:pt>
                <c:pt idx="484">
                  <c:v>5.205143978176641E-3</c:v>
                </c:pt>
                <c:pt idx="485">
                  <c:v>5.0574496472039184E-3</c:v>
                </c:pt>
                <c:pt idx="486">
                  <c:v>5.2298589363816497E-3</c:v>
                </c:pt>
                <c:pt idx="487">
                  <c:v>5.2236210246885241E-3</c:v>
                </c:pt>
                <c:pt idx="488">
                  <c:v>5.2949094394230166E-3</c:v>
                </c:pt>
                <c:pt idx="489">
                  <c:v>5.2451737362735765E-3</c:v>
                </c:pt>
                <c:pt idx="490">
                  <c:v>5.1523120156874011E-3</c:v>
                </c:pt>
                <c:pt idx="491">
                  <c:v>5.2882211041582177E-3</c:v>
                </c:pt>
                <c:pt idx="492">
                  <c:v>4.9690943693658776E-3</c:v>
                </c:pt>
                <c:pt idx="493">
                  <c:v>5.088635089314085E-3</c:v>
                </c:pt>
                <c:pt idx="494">
                  <c:v>4.6435808821988101E-3</c:v>
                </c:pt>
                <c:pt idx="495">
                  <c:v>4.7850858253093336E-3</c:v>
                </c:pt>
                <c:pt idx="496">
                  <c:v>4.7749249732041204E-3</c:v>
                </c:pt>
                <c:pt idx="497">
                  <c:v>4.8022468706822967E-3</c:v>
                </c:pt>
              </c:numCache>
            </c:numRef>
          </c:val>
          <c:smooth val="0"/>
          <c:extLst>
            <c:ext xmlns:c16="http://schemas.microsoft.com/office/drawing/2014/chart" uri="{C3380CC4-5D6E-409C-BE32-E72D297353CC}">
              <c16:uniqueId val="{00000007-AE8E-4B2E-B386-8F64BCA3B3E4}"/>
            </c:ext>
          </c:extLst>
        </c:ser>
        <c:ser>
          <c:idx val="2"/>
          <c:order val="2"/>
          <c:tx>
            <c:strRef>
              <c:f>'MTG pivot'!$I$4</c:f>
              <c:strCache>
                <c:ptCount val="1"/>
                <c:pt idx="0">
                  <c:v>OAS</c:v>
                </c:pt>
              </c:strCache>
            </c:strRef>
          </c:tx>
          <c:spPr>
            <a:ln w="19050" cap="rnd">
              <a:solidFill>
                <a:srgbClr val="00B0F0">
                  <a:alpha val="40000"/>
                </a:srgbClr>
              </a:solidFill>
              <a:prstDash val="sysDash"/>
              <a:round/>
            </a:ln>
            <a:effectLst/>
          </c:spPr>
          <c:marker>
            <c:symbol val="none"/>
          </c:marker>
          <c:cat>
            <c:numRef>
              <c:f>'MTG pivot'!$F$5:$F$502</c:f>
              <c:numCache>
                <c:formatCode>m/d/yyyy</c:formatCode>
                <c:ptCount val="49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43578</c:v>
                </c:pt>
                <c:pt idx="77">
                  <c:v>43579</c:v>
                </c:pt>
                <c:pt idx="78">
                  <c:v>43580</c:v>
                </c:pt>
                <c:pt idx="79">
                  <c:v>43581</c:v>
                </c:pt>
                <c:pt idx="80">
                  <c:v>43584</c:v>
                </c:pt>
                <c:pt idx="81">
                  <c:v>43585</c:v>
                </c:pt>
                <c:pt idx="82">
                  <c:v>43586</c:v>
                </c:pt>
                <c:pt idx="83">
                  <c:v>43587</c:v>
                </c:pt>
                <c:pt idx="84">
                  <c:v>43588</c:v>
                </c:pt>
                <c:pt idx="85">
                  <c:v>43591</c:v>
                </c:pt>
                <c:pt idx="86">
                  <c:v>43592</c:v>
                </c:pt>
                <c:pt idx="87">
                  <c:v>43593</c:v>
                </c:pt>
                <c:pt idx="88">
                  <c:v>43594</c:v>
                </c:pt>
                <c:pt idx="89">
                  <c:v>43595</c:v>
                </c:pt>
                <c:pt idx="90">
                  <c:v>43598</c:v>
                </c:pt>
                <c:pt idx="91">
                  <c:v>43599</c:v>
                </c:pt>
                <c:pt idx="92">
                  <c:v>43600</c:v>
                </c:pt>
                <c:pt idx="93">
                  <c:v>43601</c:v>
                </c:pt>
                <c:pt idx="94">
                  <c:v>43605</c:v>
                </c:pt>
                <c:pt idx="95">
                  <c:v>43606</c:v>
                </c:pt>
                <c:pt idx="96">
                  <c:v>43607</c:v>
                </c:pt>
                <c:pt idx="97">
                  <c:v>43608</c:v>
                </c:pt>
                <c:pt idx="98">
                  <c:v>43609</c:v>
                </c:pt>
                <c:pt idx="99">
                  <c:v>43612</c:v>
                </c:pt>
                <c:pt idx="100">
                  <c:v>43613</c:v>
                </c:pt>
                <c:pt idx="101">
                  <c:v>43614</c:v>
                </c:pt>
                <c:pt idx="102">
                  <c:v>43619</c:v>
                </c:pt>
                <c:pt idx="103">
                  <c:v>43620</c:v>
                </c:pt>
                <c:pt idx="104">
                  <c:v>43622</c:v>
                </c:pt>
                <c:pt idx="105">
                  <c:v>43623</c:v>
                </c:pt>
                <c:pt idx="106">
                  <c:v>43627</c:v>
                </c:pt>
                <c:pt idx="107">
                  <c:v>43628</c:v>
                </c:pt>
                <c:pt idx="108">
                  <c:v>43629</c:v>
                </c:pt>
                <c:pt idx="109">
                  <c:v>43630</c:v>
                </c:pt>
                <c:pt idx="110">
                  <c:v>43633</c:v>
                </c:pt>
                <c:pt idx="111">
                  <c:v>43634</c:v>
                </c:pt>
                <c:pt idx="112">
                  <c:v>43635</c:v>
                </c:pt>
                <c:pt idx="113">
                  <c:v>43636</c:v>
                </c:pt>
                <c:pt idx="114">
                  <c:v>43637</c:v>
                </c:pt>
                <c:pt idx="115">
                  <c:v>43640</c:v>
                </c:pt>
                <c:pt idx="116">
                  <c:v>43641</c:v>
                </c:pt>
                <c:pt idx="117">
                  <c:v>43642</c:v>
                </c:pt>
                <c:pt idx="118">
                  <c:v>43643</c:v>
                </c:pt>
                <c:pt idx="119">
                  <c:v>43644</c:v>
                </c:pt>
                <c:pt idx="120">
                  <c:v>43647</c:v>
                </c:pt>
                <c:pt idx="121">
                  <c:v>43648</c:v>
                </c:pt>
                <c:pt idx="122">
                  <c:v>43649</c:v>
                </c:pt>
                <c:pt idx="123">
                  <c:v>43650</c:v>
                </c:pt>
                <c:pt idx="124">
                  <c:v>43651</c:v>
                </c:pt>
                <c:pt idx="125">
                  <c:v>43654</c:v>
                </c:pt>
                <c:pt idx="126">
                  <c:v>43655</c:v>
                </c:pt>
                <c:pt idx="127">
                  <c:v>43656</c:v>
                </c:pt>
                <c:pt idx="128">
                  <c:v>43657</c:v>
                </c:pt>
                <c:pt idx="129">
                  <c:v>43658</c:v>
                </c:pt>
                <c:pt idx="130">
                  <c:v>43661</c:v>
                </c:pt>
                <c:pt idx="131">
                  <c:v>43662</c:v>
                </c:pt>
                <c:pt idx="132">
                  <c:v>43663</c:v>
                </c:pt>
                <c:pt idx="133">
                  <c:v>43664</c:v>
                </c:pt>
                <c:pt idx="134">
                  <c:v>43665</c:v>
                </c:pt>
                <c:pt idx="135">
                  <c:v>43668</c:v>
                </c:pt>
                <c:pt idx="136">
                  <c:v>43669</c:v>
                </c:pt>
                <c:pt idx="137">
                  <c:v>43670</c:v>
                </c:pt>
                <c:pt idx="138">
                  <c:v>43671</c:v>
                </c:pt>
                <c:pt idx="139">
                  <c:v>43672</c:v>
                </c:pt>
                <c:pt idx="140">
                  <c:v>43675</c:v>
                </c:pt>
                <c:pt idx="141">
                  <c:v>43676</c:v>
                </c:pt>
                <c:pt idx="142">
                  <c:v>43677</c:v>
                </c:pt>
                <c:pt idx="143">
                  <c:v>43678</c:v>
                </c:pt>
                <c:pt idx="144">
                  <c:v>43679</c:v>
                </c:pt>
                <c:pt idx="145">
                  <c:v>43682</c:v>
                </c:pt>
                <c:pt idx="146">
                  <c:v>43683</c:v>
                </c:pt>
                <c:pt idx="147">
                  <c:v>43684</c:v>
                </c:pt>
                <c:pt idx="148">
                  <c:v>43685</c:v>
                </c:pt>
                <c:pt idx="149">
                  <c:v>43686</c:v>
                </c:pt>
                <c:pt idx="150">
                  <c:v>43689</c:v>
                </c:pt>
                <c:pt idx="151">
                  <c:v>43690</c:v>
                </c:pt>
                <c:pt idx="152">
                  <c:v>43691</c:v>
                </c:pt>
                <c:pt idx="153">
                  <c:v>43692</c:v>
                </c:pt>
                <c:pt idx="154">
                  <c:v>43693</c:v>
                </c:pt>
                <c:pt idx="155">
                  <c:v>43696</c:v>
                </c:pt>
                <c:pt idx="156">
                  <c:v>43697</c:v>
                </c:pt>
                <c:pt idx="157">
                  <c:v>43698</c:v>
                </c:pt>
                <c:pt idx="158">
                  <c:v>43699</c:v>
                </c:pt>
                <c:pt idx="159">
                  <c:v>43700</c:v>
                </c:pt>
                <c:pt idx="160">
                  <c:v>43703</c:v>
                </c:pt>
                <c:pt idx="161">
                  <c:v>43704</c:v>
                </c:pt>
                <c:pt idx="162">
                  <c:v>43705</c:v>
                </c:pt>
                <c:pt idx="163">
                  <c:v>43706</c:v>
                </c:pt>
                <c:pt idx="164">
                  <c:v>43707</c:v>
                </c:pt>
                <c:pt idx="165">
                  <c:v>43710</c:v>
                </c:pt>
                <c:pt idx="166">
                  <c:v>43711</c:v>
                </c:pt>
                <c:pt idx="167">
                  <c:v>43712</c:v>
                </c:pt>
                <c:pt idx="168">
                  <c:v>43713</c:v>
                </c:pt>
                <c:pt idx="169">
                  <c:v>43714</c:v>
                </c:pt>
                <c:pt idx="170">
                  <c:v>43717</c:v>
                </c:pt>
                <c:pt idx="171">
                  <c:v>43718</c:v>
                </c:pt>
                <c:pt idx="172">
                  <c:v>43719</c:v>
                </c:pt>
                <c:pt idx="173">
                  <c:v>43720</c:v>
                </c:pt>
                <c:pt idx="174">
                  <c:v>43721</c:v>
                </c:pt>
                <c:pt idx="175">
                  <c:v>43724</c:v>
                </c:pt>
                <c:pt idx="176">
                  <c:v>43725</c:v>
                </c:pt>
                <c:pt idx="177">
                  <c:v>43726</c:v>
                </c:pt>
                <c:pt idx="178">
                  <c:v>43727</c:v>
                </c:pt>
                <c:pt idx="179">
                  <c:v>43728</c:v>
                </c:pt>
                <c:pt idx="180">
                  <c:v>43731</c:v>
                </c:pt>
                <c:pt idx="181">
                  <c:v>43732</c:v>
                </c:pt>
                <c:pt idx="182">
                  <c:v>43733</c:v>
                </c:pt>
                <c:pt idx="183">
                  <c:v>43734</c:v>
                </c:pt>
                <c:pt idx="184">
                  <c:v>43735</c:v>
                </c:pt>
                <c:pt idx="185">
                  <c:v>43738</c:v>
                </c:pt>
                <c:pt idx="186">
                  <c:v>43739</c:v>
                </c:pt>
                <c:pt idx="187">
                  <c:v>43740</c:v>
                </c:pt>
                <c:pt idx="188">
                  <c:v>43741</c:v>
                </c:pt>
                <c:pt idx="189">
                  <c:v>43742</c:v>
                </c:pt>
                <c:pt idx="190">
                  <c:v>43745</c:v>
                </c:pt>
                <c:pt idx="191">
                  <c:v>43746</c:v>
                </c:pt>
                <c:pt idx="192">
                  <c:v>43747</c:v>
                </c:pt>
                <c:pt idx="193">
                  <c:v>43748</c:v>
                </c:pt>
                <c:pt idx="194">
                  <c:v>43749</c:v>
                </c:pt>
                <c:pt idx="195">
                  <c:v>43752</c:v>
                </c:pt>
                <c:pt idx="196">
                  <c:v>43753</c:v>
                </c:pt>
                <c:pt idx="197">
                  <c:v>43754</c:v>
                </c:pt>
                <c:pt idx="198">
                  <c:v>43755</c:v>
                </c:pt>
                <c:pt idx="199">
                  <c:v>43756</c:v>
                </c:pt>
                <c:pt idx="200">
                  <c:v>43759</c:v>
                </c:pt>
                <c:pt idx="201">
                  <c:v>43760</c:v>
                </c:pt>
                <c:pt idx="202">
                  <c:v>43761</c:v>
                </c:pt>
                <c:pt idx="203">
                  <c:v>43762</c:v>
                </c:pt>
                <c:pt idx="204">
                  <c:v>43763</c:v>
                </c:pt>
                <c:pt idx="205">
                  <c:v>43766</c:v>
                </c:pt>
                <c:pt idx="206">
                  <c:v>43767</c:v>
                </c:pt>
                <c:pt idx="207">
                  <c:v>43768</c:v>
                </c:pt>
                <c:pt idx="208">
                  <c:v>43769</c:v>
                </c:pt>
                <c:pt idx="209">
                  <c:v>43770</c:v>
                </c:pt>
                <c:pt idx="210">
                  <c:v>43773</c:v>
                </c:pt>
                <c:pt idx="211">
                  <c:v>43774</c:v>
                </c:pt>
                <c:pt idx="212">
                  <c:v>43775</c:v>
                </c:pt>
                <c:pt idx="213">
                  <c:v>43776</c:v>
                </c:pt>
                <c:pt idx="214">
                  <c:v>43777</c:v>
                </c:pt>
                <c:pt idx="215">
                  <c:v>43780</c:v>
                </c:pt>
                <c:pt idx="216">
                  <c:v>43781</c:v>
                </c:pt>
                <c:pt idx="217">
                  <c:v>43782</c:v>
                </c:pt>
                <c:pt idx="218">
                  <c:v>43783</c:v>
                </c:pt>
                <c:pt idx="219">
                  <c:v>43784</c:v>
                </c:pt>
                <c:pt idx="220">
                  <c:v>43787</c:v>
                </c:pt>
                <c:pt idx="221">
                  <c:v>43788</c:v>
                </c:pt>
                <c:pt idx="222">
                  <c:v>43789</c:v>
                </c:pt>
                <c:pt idx="223">
                  <c:v>43790</c:v>
                </c:pt>
                <c:pt idx="224">
                  <c:v>43791</c:v>
                </c:pt>
                <c:pt idx="225">
                  <c:v>43794</c:v>
                </c:pt>
                <c:pt idx="226">
                  <c:v>43795</c:v>
                </c:pt>
                <c:pt idx="227">
                  <c:v>43796</c:v>
                </c:pt>
                <c:pt idx="228">
                  <c:v>43797</c:v>
                </c:pt>
                <c:pt idx="229">
                  <c:v>43798</c:v>
                </c:pt>
                <c:pt idx="230">
                  <c:v>43801</c:v>
                </c:pt>
                <c:pt idx="231">
                  <c:v>43802</c:v>
                </c:pt>
                <c:pt idx="232">
                  <c:v>43803</c:v>
                </c:pt>
                <c:pt idx="233">
                  <c:v>43804</c:v>
                </c:pt>
                <c:pt idx="234">
                  <c:v>43805</c:v>
                </c:pt>
                <c:pt idx="235">
                  <c:v>43808</c:v>
                </c:pt>
                <c:pt idx="236">
                  <c:v>43809</c:v>
                </c:pt>
                <c:pt idx="237">
                  <c:v>43810</c:v>
                </c:pt>
                <c:pt idx="238">
                  <c:v>43811</c:v>
                </c:pt>
                <c:pt idx="239">
                  <c:v>43812</c:v>
                </c:pt>
                <c:pt idx="240">
                  <c:v>43815</c:v>
                </c:pt>
                <c:pt idx="241">
                  <c:v>43816</c:v>
                </c:pt>
                <c:pt idx="242">
                  <c:v>43817</c:v>
                </c:pt>
                <c:pt idx="243">
                  <c:v>43818</c:v>
                </c:pt>
                <c:pt idx="244">
                  <c:v>43819</c:v>
                </c:pt>
                <c:pt idx="245">
                  <c:v>43822</c:v>
                </c:pt>
                <c:pt idx="246">
                  <c:v>43826</c:v>
                </c:pt>
                <c:pt idx="247">
                  <c:v>43829</c:v>
                </c:pt>
                <c:pt idx="248">
                  <c:v>43832</c:v>
                </c:pt>
                <c:pt idx="249">
                  <c:v>43833</c:v>
                </c:pt>
                <c:pt idx="250">
                  <c:v>43836</c:v>
                </c:pt>
                <c:pt idx="251">
                  <c:v>43837</c:v>
                </c:pt>
                <c:pt idx="252">
                  <c:v>43838</c:v>
                </c:pt>
                <c:pt idx="253">
                  <c:v>43839</c:v>
                </c:pt>
                <c:pt idx="254">
                  <c:v>43840</c:v>
                </c:pt>
                <c:pt idx="255">
                  <c:v>43843</c:v>
                </c:pt>
                <c:pt idx="256">
                  <c:v>43844</c:v>
                </c:pt>
                <c:pt idx="257">
                  <c:v>43845</c:v>
                </c:pt>
                <c:pt idx="258">
                  <c:v>43846</c:v>
                </c:pt>
                <c:pt idx="259">
                  <c:v>43847</c:v>
                </c:pt>
                <c:pt idx="260">
                  <c:v>43850</c:v>
                </c:pt>
                <c:pt idx="261">
                  <c:v>43851</c:v>
                </c:pt>
                <c:pt idx="262">
                  <c:v>43852</c:v>
                </c:pt>
                <c:pt idx="263">
                  <c:v>43853</c:v>
                </c:pt>
                <c:pt idx="264">
                  <c:v>43854</c:v>
                </c:pt>
                <c:pt idx="265">
                  <c:v>43857</c:v>
                </c:pt>
                <c:pt idx="266">
                  <c:v>43858</c:v>
                </c:pt>
                <c:pt idx="267">
                  <c:v>43859</c:v>
                </c:pt>
                <c:pt idx="268">
                  <c:v>43860</c:v>
                </c:pt>
                <c:pt idx="269">
                  <c:v>43861</c:v>
                </c:pt>
                <c:pt idx="270">
                  <c:v>43864</c:v>
                </c:pt>
                <c:pt idx="271">
                  <c:v>43865</c:v>
                </c:pt>
                <c:pt idx="272">
                  <c:v>43866</c:v>
                </c:pt>
                <c:pt idx="273">
                  <c:v>43867</c:v>
                </c:pt>
                <c:pt idx="274">
                  <c:v>43868</c:v>
                </c:pt>
                <c:pt idx="275">
                  <c:v>43871</c:v>
                </c:pt>
                <c:pt idx="276">
                  <c:v>43872</c:v>
                </c:pt>
                <c:pt idx="277">
                  <c:v>43873</c:v>
                </c:pt>
                <c:pt idx="278">
                  <c:v>43874</c:v>
                </c:pt>
                <c:pt idx="279">
                  <c:v>43875</c:v>
                </c:pt>
                <c:pt idx="280">
                  <c:v>43878</c:v>
                </c:pt>
                <c:pt idx="281">
                  <c:v>43879</c:v>
                </c:pt>
                <c:pt idx="282">
                  <c:v>43880</c:v>
                </c:pt>
                <c:pt idx="283">
                  <c:v>43881</c:v>
                </c:pt>
                <c:pt idx="284">
                  <c:v>43882</c:v>
                </c:pt>
                <c:pt idx="285">
                  <c:v>43885</c:v>
                </c:pt>
                <c:pt idx="286">
                  <c:v>43886</c:v>
                </c:pt>
                <c:pt idx="287">
                  <c:v>43887</c:v>
                </c:pt>
                <c:pt idx="288">
                  <c:v>43888</c:v>
                </c:pt>
                <c:pt idx="289">
                  <c:v>43889</c:v>
                </c:pt>
                <c:pt idx="290">
                  <c:v>43892</c:v>
                </c:pt>
                <c:pt idx="291">
                  <c:v>43893</c:v>
                </c:pt>
                <c:pt idx="292">
                  <c:v>43894</c:v>
                </c:pt>
                <c:pt idx="293">
                  <c:v>43895</c:v>
                </c:pt>
                <c:pt idx="294">
                  <c:v>43896</c:v>
                </c:pt>
                <c:pt idx="295">
                  <c:v>43899</c:v>
                </c:pt>
                <c:pt idx="296">
                  <c:v>43900</c:v>
                </c:pt>
                <c:pt idx="297">
                  <c:v>43901</c:v>
                </c:pt>
                <c:pt idx="298">
                  <c:v>43902</c:v>
                </c:pt>
                <c:pt idx="299">
                  <c:v>43903</c:v>
                </c:pt>
                <c:pt idx="300">
                  <c:v>43906</c:v>
                </c:pt>
                <c:pt idx="301">
                  <c:v>43907</c:v>
                </c:pt>
                <c:pt idx="302">
                  <c:v>43908</c:v>
                </c:pt>
                <c:pt idx="303">
                  <c:v>43909</c:v>
                </c:pt>
                <c:pt idx="304">
                  <c:v>43910</c:v>
                </c:pt>
                <c:pt idx="305">
                  <c:v>43913</c:v>
                </c:pt>
                <c:pt idx="306">
                  <c:v>43914</c:v>
                </c:pt>
                <c:pt idx="307">
                  <c:v>43915</c:v>
                </c:pt>
                <c:pt idx="308">
                  <c:v>43916</c:v>
                </c:pt>
                <c:pt idx="309">
                  <c:v>43917</c:v>
                </c:pt>
                <c:pt idx="310">
                  <c:v>43920</c:v>
                </c:pt>
                <c:pt idx="311">
                  <c:v>43921</c:v>
                </c:pt>
                <c:pt idx="312">
                  <c:v>43922</c:v>
                </c:pt>
                <c:pt idx="313">
                  <c:v>43923</c:v>
                </c:pt>
                <c:pt idx="314">
                  <c:v>43924</c:v>
                </c:pt>
                <c:pt idx="315">
                  <c:v>43927</c:v>
                </c:pt>
                <c:pt idx="316">
                  <c:v>43928</c:v>
                </c:pt>
                <c:pt idx="317">
                  <c:v>43929</c:v>
                </c:pt>
                <c:pt idx="318">
                  <c:v>43935</c:v>
                </c:pt>
                <c:pt idx="319">
                  <c:v>43936</c:v>
                </c:pt>
                <c:pt idx="320">
                  <c:v>43937</c:v>
                </c:pt>
                <c:pt idx="321">
                  <c:v>43938</c:v>
                </c:pt>
                <c:pt idx="322">
                  <c:v>43941</c:v>
                </c:pt>
                <c:pt idx="323">
                  <c:v>43942</c:v>
                </c:pt>
                <c:pt idx="324">
                  <c:v>43943</c:v>
                </c:pt>
                <c:pt idx="325">
                  <c:v>43944</c:v>
                </c:pt>
                <c:pt idx="326">
                  <c:v>43945</c:v>
                </c:pt>
                <c:pt idx="327">
                  <c:v>43948</c:v>
                </c:pt>
                <c:pt idx="328">
                  <c:v>43949</c:v>
                </c:pt>
                <c:pt idx="329">
                  <c:v>43950</c:v>
                </c:pt>
                <c:pt idx="330">
                  <c:v>43951</c:v>
                </c:pt>
                <c:pt idx="331">
                  <c:v>43952</c:v>
                </c:pt>
                <c:pt idx="332">
                  <c:v>43955</c:v>
                </c:pt>
                <c:pt idx="333">
                  <c:v>43956</c:v>
                </c:pt>
                <c:pt idx="334">
                  <c:v>43957</c:v>
                </c:pt>
                <c:pt idx="335">
                  <c:v>43958</c:v>
                </c:pt>
                <c:pt idx="336">
                  <c:v>43962</c:v>
                </c:pt>
                <c:pt idx="337">
                  <c:v>43963</c:v>
                </c:pt>
                <c:pt idx="338">
                  <c:v>43964</c:v>
                </c:pt>
                <c:pt idx="339">
                  <c:v>43965</c:v>
                </c:pt>
                <c:pt idx="340">
                  <c:v>43966</c:v>
                </c:pt>
                <c:pt idx="341">
                  <c:v>43969</c:v>
                </c:pt>
                <c:pt idx="342">
                  <c:v>43970</c:v>
                </c:pt>
                <c:pt idx="343">
                  <c:v>43971</c:v>
                </c:pt>
                <c:pt idx="344">
                  <c:v>43976</c:v>
                </c:pt>
                <c:pt idx="345">
                  <c:v>43977</c:v>
                </c:pt>
                <c:pt idx="346">
                  <c:v>43978</c:v>
                </c:pt>
                <c:pt idx="347">
                  <c:v>43979</c:v>
                </c:pt>
                <c:pt idx="348">
                  <c:v>43980</c:v>
                </c:pt>
                <c:pt idx="349">
                  <c:v>43984</c:v>
                </c:pt>
                <c:pt idx="350">
                  <c:v>43985</c:v>
                </c:pt>
                <c:pt idx="351">
                  <c:v>43986</c:v>
                </c:pt>
                <c:pt idx="352">
                  <c:v>43990</c:v>
                </c:pt>
                <c:pt idx="353">
                  <c:v>43991</c:v>
                </c:pt>
                <c:pt idx="354">
                  <c:v>43992</c:v>
                </c:pt>
                <c:pt idx="355">
                  <c:v>43993</c:v>
                </c:pt>
                <c:pt idx="356">
                  <c:v>43994</c:v>
                </c:pt>
                <c:pt idx="357">
                  <c:v>43997</c:v>
                </c:pt>
                <c:pt idx="358">
                  <c:v>43998</c:v>
                </c:pt>
                <c:pt idx="359">
                  <c:v>43999</c:v>
                </c:pt>
                <c:pt idx="360">
                  <c:v>44000</c:v>
                </c:pt>
                <c:pt idx="361">
                  <c:v>44001</c:v>
                </c:pt>
                <c:pt idx="362">
                  <c:v>44004</c:v>
                </c:pt>
                <c:pt idx="363">
                  <c:v>44005</c:v>
                </c:pt>
                <c:pt idx="364">
                  <c:v>44006</c:v>
                </c:pt>
                <c:pt idx="365">
                  <c:v>44007</c:v>
                </c:pt>
                <c:pt idx="366">
                  <c:v>44008</c:v>
                </c:pt>
                <c:pt idx="367">
                  <c:v>44011</c:v>
                </c:pt>
                <c:pt idx="368">
                  <c:v>44012</c:v>
                </c:pt>
                <c:pt idx="369">
                  <c:v>44013</c:v>
                </c:pt>
                <c:pt idx="370">
                  <c:v>44014</c:v>
                </c:pt>
                <c:pt idx="371">
                  <c:v>44015</c:v>
                </c:pt>
                <c:pt idx="372">
                  <c:v>44018</c:v>
                </c:pt>
                <c:pt idx="373">
                  <c:v>44019</c:v>
                </c:pt>
                <c:pt idx="374">
                  <c:v>44020</c:v>
                </c:pt>
                <c:pt idx="375">
                  <c:v>44021</c:v>
                </c:pt>
                <c:pt idx="376">
                  <c:v>44022</c:v>
                </c:pt>
                <c:pt idx="377">
                  <c:v>44025</c:v>
                </c:pt>
                <c:pt idx="378">
                  <c:v>44026</c:v>
                </c:pt>
                <c:pt idx="379">
                  <c:v>44027</c:v>
                </c:pt>
                <c:pt idx="380">
                  <c:v>44028</c:v>
                </c:pt>
                <c:pt idx="381">
                  <c:v>44029</c:v>
                </c:pt>
                <c:pt idx="382">
                  <c:v>44032</c:v>
                </c:pt>
                <c:pt idx="383">
                  <c:v>44033</c:v>
                </c:pt>
                <c:pt idx="384">
                  <c:v>44034</c:v>
                </c:pt>
                <c:pt idx="385">
                  <c:v>44035</c:v>
                </c:pt>
                <c:pt idx="386">
                  <c:v>44036</c:v>
                </c:pt>
                <c:pt idx="387">
                  <c:v>44039</c:v>
                </c:pt>
                <c:pt idx="388">
                  <c:v>44040</c:v>
                </c:pt>
                <c:pt idx="389">
                  <c:v>44041</c:v>
                </c:pt>
                <c:pt idx="390">
                  <c:v>44042</c:v>
                </c:pt>
                <c:pt idx="391">
                  <c:v>44043</c:v>
                </c:pt>
                <c:pt idx="392">
                  <c:v>44046</c:v>
                </c:pt>
                <c:pt idx="393">
                  <c:v>44047</c:v>
                </c:pt>
                <c:pt idx="394">
                  <c:v>44048</c:v>
                </c:pt>
                <c:pt idx="395">
                  <c:v>44049</c:v>
                </c:pt>
                <c:pt idx="396">
                  <c:v>44050</c:v>
                </c:pt>
                <c:pt idx="397">
                  <c:v>44053</c:v>
                </c:pt>
                <c:pt idx="398">
                  <c:v>44054</c:v>
                </c:pt>
                <c:pt idx="399">
                  <c:v>44055</c:v>
                </c:pt>
                <c:pt idx="400">
                  <c:v>44056</c:v>
                </c:pt>
                <c:pt idx="401">
                  <c:v>44057</c:v>
                </c:pt>
                <c:pt idx="402">
                  <c:v>44060</c:v>
                </c:pt>
                <c:pt idx="403">
                  <c:v>44061</c:v>
                </c:pt>
                <c:pt idx="404">
                  <c:v>44062</c:v>
                </c:pt>
                <c:pt idx="405">
                  <c:v>44063</c:v>
                </c:pt>
                <c:pt idx="406">
                  <c:v>44064</c:v>
                </c:pt>
                <c:pt idx="407">
                  <c:v>44067</c:v>
                </c:pt>
                <c:pt idx="408">
                  <c:v>44068</c:v>
                </c:pt>
                <c:pt idx="409">
                  <c:v>44069</c:v>
                </c:pt>
                <c:pt idx="410">
                  <c:v>44070</c:v>
                </c:pt>
                <c:pt idx="411">
                  <c:v>44071</c:v>
                </c:pt>
                <c:pt idx="412">
                  <c:v>44074</c:v>
                </c:pt>
                <c:pt idx="413">
                  <c:v>44075</c:v>
                </c:pt>
                <c:pt idx="414">
                  <c:v>44076</c:v>
                </c:pt>
                <c:pt idx="415">
                  <c:v>44077</c:v>
                </c:pt>
                <c:pt idx="416">
                  <c:v>44078</c:v>
                </c:pt>
                <c:pt idx="417">
                  <c:v>44081</c:v>
                </c:pt>
                <c:pt idx="418">
                  <c:v>44082</c:v>
                </c:pt>
                <c:pt idx="419">
                  <c:v>44083</c:v>
                </c:pt>
                <c:pt idx="420">
                  <c:v>44084</c:v>
                </c:pt>
                <c:pt idx="421">
                  <c:v>44085</c:v>
                </c:pt>
                <c:pt idx="422">
                  <c:v>44088</c:v>
                </c:pt>
                <c:pt idx="423">
                  <c:v>44089</c:v>
                </c:pt>
                <c:pt idx="424">
                  <c:v>44090</c:v>
                </c:pt>
                <c:pt idx="425">
                  <c:v>44091</c:v>
                </c:pt>
                <c:pt idx="426">
                  <c:v>44092</c:v>
                </c:pt>
                <c:pt idx="427">
                  <c:v>44095</c:v>
                </c:pt>
                <c:pt idx="428">
                  <c:v>44096</c:v>
                </c:pt>
                <c:pt idx="429">
                  <c:v>44097</c:v>
                </c:pt>
                <c:pt idx="430">
                  <c:v>44098</c:v>
                </c:pt>
                <c:pt idx="431">
                  <c:v>44099</c:v>
                </c:pt>
                <c:pt idx="432">
                  <c:v>44102</c:v>
                </c:pt>
                <c:pt idx="433">
                  <c:v>44103</c:v>
                </c:pt>
                <c:pt idx="434">
                  <c:v>44104</c:v>
                </c:pt>
                <c:pt idx="435">
                  <c:v>44105</c:v>
                </c:pt>
                <c:pt idx="436">
                  <c:v>44106</c:v>
                </c:pt>
                <c:pt idx="437">
                  <c:v>44109</c:v>
                </c:pt>
                <c:pt idx="438">
                  <c:v>44110</c:v>
                </c:pt>
                <c:pt idx="439">
                  <c:v>44111</c:v>
                </c:pt>
                <c:pt idx="440">
                  <c:v>44112</c:v>
                </c:pt>
                <c:pt idx="441">
                  <c:v>44113</c:v>
                </c:pt>
                <c:pt idx="442">
                  <c:v>44116</c:v>
                </c:pt>
                <c:pt idx="443">
                  <c:v>44117</c:v>
                </c:pt>
                <c:pt idx="444">
                  <c:v>44118</c:v>
                </c:pt>
                <c:pt idx="445">
                  <c:v>44119</c:v>
                </c:pt>
                <c:pt idx="446">
                  <c:v>44120</c:v>
                </c:pt>
                <c:pt idx="447">
                  <c:v>44123</c:v>
                </c:pt>
                <c:pt idx="448">
                  <c:v>44124</c:v>
                </c:pt>
                <c:pt idx="449">
                  <c:v>44125</c:v>
                </c:pt>
                <c:pt idx="450">
                  <c:v>44126</c:v>
                </c:pt>
                <c:pt idx="451">
                  <c:v>44127</c:v>
                </c:pt>
                <c:pt idx="452">
                  <c:v>44130</c:v>
                </c:pt>
                <c:pt idx="453">
                  <c:v>44131</c:v>
                </c:pt>
                <c:pt idx="454">
                  <c:v>44132</c:v>
                </c:pt>
                <c:pt idx="455">
                  <c:v>44133</c:v>
                </c:pt>
                <c:pt idx="456">
                  <c:v>44134</c:v>
                </c:pt>
                <c:pt idx="457">
                  <c:v>44137</c:v>
                </c:pt>
                <c:pt idx="458">
                  <c:v>44138</c:v>
                </c:pt>
                <c:pt idx="459">
                  <c:v>44139</c:v>
                </c:pt>
                <c:pt idx="460">
                  <c:v>44140</c:v>
                </c:pt>
                <c:pt idx="461">
                  <c:v>44141</c:v>
                </c:pt>
                <c:pt idx="462">
                  <c:v>44144</c:v>
                </c:pt>
                <c:pt idx="463">
                  <c:v>44145</c:v>
                </c:pt>
                <c:pt idx="464">
                  <c:v>44146</c:v>
                </c:pt>
                <c:pt idx="465">
                  <c:v>44147</c:v>
                </c:pt>
                <c:pt idx="466">
                  <c:v>44148</c:v>
                </c:pt>
                <c:pt idx="467">
                  <c:v>44151</c:v>
                </c:pt>
                <c:pt idx="468">
                  <c:v>44152</c:v>
                </c:pt>
                <c:pt idx="469">
                  <c:v>44153</c:v>
                </c:pt>
                <c:pt idx="470">
                  <c:v>44154</c:v>
                </c:pt>
                <c:pt idx="471">
                  <c:v>44155</c:v>
                </c:pt>
                <c:pt idx="472">
                  <c:v>44158</c:v>
                </c:pt>
                <c:pt idx="473">
                  <c:v>44159</c:v>
                </c:pt>
                <c:pt idx="474">
                  <c:v>44160</c:v>
                </c:pt>
                <c:pt idx="475">
                  <c:v>44161</c:v>
                </c:pt>
                <c:pt idx="476">
                  <c:v>44162</c:v>
                </c:pt>
                <c:pt idx="477">
                  <c:v>44165</c:v>
                </c:pt>
                <c:pt idx="478">
                  <c:v>44166</c:v>
                </c:pt>
                <c:pt idx="479">
                  <c:v>44167</c:v>
                </c:pt>
                <c:pt idx="480">
                  <c:v>44168</c:v>
                </c:pt>
                <c:pt idx="481">
                  <c:v>44169</c:v>
                </c:pt>
                <c:pt idx="482">
                  <c:v>44172</c:v>
                </c:pt>
                <c:pt idx="483">
                  <c:v>44173</c:v>
                </c:pt>
                <c:pt idx="484">
                  <c:v>44174</c:v>
                </c:pt>
                <c:pt idx="485">
                  <c:v>44175</c:v>
                </c:pt>
                <c:pt idx="486">
                  <c:v>44176</c:v>
                </c:pt>
                <c:pt idx="487">
                  <c:v>44179</c:v>
                </c:pt>
                <c:pt idx="488">
                  <c:v>44180</c:v>
                </c:pt>
                <c:pt idx="489">
                  <c:v>44181</c:v>
                </c:pt>
                <c:pt idx="490">
                  <c:v>44182</c:v>
                </c:pt>
                <c:pt idx="491">
                  <c:v>44183</c:v>
                </c:pt>
                <c:pt idx="492">
                  <c:v>44186</c:v>
                </c:pt>
                <c:pt idx="493">
                  <c:v>44187</c:v>
                </c:pt>
                <c:pt idx="494">
                  <c:v>44188</c:v>
                </c:pt>
                <c:pt idx="495">
                  <c:v>44193</c:v>
                </c:pt>
                <c:pt idx="496">
                  <c:v>44194</c:v>
                </c:pt>
                <c:pt idx="497">
                  <c:v>44195</c:v>
                </c:pt>
              </c:numCache>
            </c:numRef>
          </c:cat>
          <c:val>
            <c:numRef>
              <c:f>'MTG pivot'!$I$5:$I$502</c:f>
              <c:numCache>
                <c:formatCode>General</c:formatCode>
                <c:ptCount val="498"/>
                <c:pt idx="102">
                  <c:v>-2.362853963304904E-3</c:v>
                </c:pt>
                <c:pt idx="103">
                  <c:v>-2.3806586421871697E-3</c:v>
                </c:pt>
                <c:pt idx="104">
                  <c:v>-2.5777612155940999E-3</c:v>
                </c:pt>
                <c:pt idx="105">
                  <c:v>-2.5381720913502984E-3</c:v>
                </c:pt>
                <c:pt idx="106">
                  <c:v>-2.326256234922199E-3</c:v>
                </c:pt>
                <c:pt idx="107">
                  <c:v>-2.4393804945304996E-3</c:v>
                </c:pt>
                <c:pt idx="108">
                  <c:v>-2.5620319417148968E-3</c:v>
                </c:pt>
                <c:pt idx="109">
                  <c:v>-2.6914838213436335E-3</c:v>
                </c:pt>
                <c:pt idx="110">
                  <c:v>-2.6394819949528566E-3</c:v>
                </c:pt>
                <c:pt idx="111">
                  <c:v>-2.2920914846124782E-3</c:v>
                </c:pt>
                <c:pt idx="112">
                  <c:v>-2.7796791788198844E-3</c:v>
                </c:pt>
                <c:pt idx="113">
                  <c:v>-2.5042834158198702E-3</c:v>
                </c:pt>
                <c:pt idx="114">
                  <c:v>-2.8020702479433146E-3</c:v>
                </c:pt>
                <c:pt idx="115">
                  <c:v>-2.9343820026231536E-3</c:v>
                </c:pt>
                <c:pt idx="116">
                  <c:v>-2.6907186896016283E-3</c:v>
                </c:pt>
                <c:pt idx="117">
                  <c:v>-2.3823936808098872E-3</c:v>
                </c:pt>
                <c:pt idx="118">
                  <c:v>-2.3629944811563572E-3</c:v>
                </c:pt>
                <c:pt idx="119">
                  <c:v>-2.4119965823603765E-3</c:v>
                </c:pt>
                <c:pt idx="120">
                  <c:v>-2.4969306064222354E-3</c:v>
                </c:pt>
                <c:pt idx="121">
                  <c:v>-2.5630713454770928E-3</c:v>
                </c:pt>
                <c:pt idx="122">
                  <c:v>-2.2547955325935344E-3</c:v>
                </c:pt>
                <c:pt idx="123">
                  <c:v>-2.1773682482946551E-3</c:v>
                </c:pt>
                <c:pt idx="124">
                  <c:v>-2.2939346409725199E-3</c:v>
                </c:pt>
                <c:pt idx="125">
                  <c:v>-2.3067998166429356E-3</c:v>
                </c:pt>
                <c:pt idx="126">
                  <c:v>-2.2407730762173919E-3</c:v>
                </c:pt>
                <c:pt idx="127">
                  <c:v>-2.0577133906132857E-3</c:v>
                </c:pt>
                <c:pt idx="128">
                  <c:v>-2.3540597628252087E-3</c:v>
                </c:pt>
                <c:pt idx="129">
                  <c:v>-2.3082669528965176E-3</c:v>
                </c:pt>
                <c:pt idx="130">
                  <c:v>-2.3040640564962341E-3</c:v>
                </c:pt>
                <c:pt idx="131">
                  <c:v>-2.6268848749327863E-3</c:v>
                </c:pt>
                <c:pt idx="132">
                  <c:v>-2.2252323778419797E-3</c:v>
                </c:pt>
                <c:pt idx="133">
                  <c:v>-2.3167924024113137E-3</c:v>
                </c:pt>
                <c:pt idx="134">
                  <c:v>-2.1836191354281118E-3</c:v>
                </c:pt>
                <c:pt idx="135">
                  <c:v>-1.9172710624408306E-3</c:v>
                </c:pt>
                <c:pt idx="136">
                  <c:v>-1.7399678695427347E-3</c:v>
                </c:pt>
                <c:pt idx="137">
                  <c:v>-2.1545492204457953E-3</c:v>
                </c:pt>
                <c:pt idx="138">
                  <c:v>-2.3712466039187354E-3</c:v>
                </c:pt>
                <c:pt idx="139">
                  <c:v>-2.0773929546881987E-3</c:v>
                </c:pt>
                <c:pt idx="140">
                  <c:v>-2.1051871954003601E-3</c:v>
                </c:pt>
                <c:pt idx="141">
                  <c:v>-2.1044551327400371E-3</c:v>
                </c:pt>
                <c:pt idx="142">
                  <c:v>-2.3523776991715194E-3</c:v>
                </c:pt>
                <c:pt idx="143">
                  <c:v>-2.0747551450836835E-3</c:v>
                </c:pt>
                <c:pt idx="144">
                  <c:v>-2.0481046636346735E-3</c:v>
                </c:pt>
                <c:pt idx="145">
                  <c:v>-1.6501153621089441E-3</c:v>
                </c:pt>
                <c:pt idx="146">
                  <c:v>-1.6739877780111599E-3</c:v>
                </c:pt>
                <c:pt idx="147">
                  <c:v>-1.7768721189238483E-3</c:v>
                </c:pt>
                <c:pt idx="148">
                  <c:v>-1.894978154201462E-3</c:v>
                </c:pt>
                <c:pt idx="149">
                  <c:v>-2.4409382294011618E-3</c:v>
                </c:pt>
                <c:pt idx="150">
                  <c:v>-2.4779396007058394E-3</c:v>
                </c:pt>
                <c:pt idx="151">
                  <c:v>-2.1717406605795955E-3</c:v>
                </c:pt>
                <c:pt idx="152">
                  <c:v>-2.299431626269072E-3</c:v>
                </c:pt>
                <c:pt idx="153">
                  <c:v>-2.1661103239590694E-3</c:v>
                </c:pt>
                <c:pt idx="154">
                  <c:v>-2.3275862880236275E-3</c:v>
                </c:pt>
                <c:pt idx="155">
                  <c:v>-2.4511423852852429E-3</c:v>
                </c:pt>
                <c:pt idx="156">
                  <c:v>-2.0533739412220385E-3</c:v>
                </c:pt>
                <c:pt idx="157">
                  <c:v>-2.2787132248640106E-3</c:v>
                </c:pt>
                <c:pt idx="158">
                  <c:v>-2.0849390239061241E-3</c:v>
                </c:pt>
                <c:pt idx="159">
                  <c:v>-2.1058360770343739E-3</c:v>
                </c:pt>
                <c:pt idx="160">
                  <c:v>-1.9664366437283577E-3</c:v>
                </c:pt>
                <c:pt idx="161">
                  <c:v>-1.7408510494434765E-3</c:v>
                </c:pt>
                <c:pt idx="162">
                  <c:v>-1.8355445351870986E-3</c:v>
                </c:pt>
                <c:pt idx="163">
                  <c:v>-1.9312882658564171E-3</c:v>
                </c:pt>
                <c:pt idx="164">
                  <c:v>-1.8446987355362095E-3</c:v>
                </c:pt>
                <c:pt idx="165">
                  <c:v>-2.1024521064900419E-3</c:v>
                </c:pt>
                <c:pt idx="166">
                  <c:v>-2.1084822162000258E-3</c:v>
                </c:pt>
                <c:pt idx="167">
                  <c:v>-2.0975805359706072E-3</c:v>
                </c:pt>
                <c:pt idx="168">
                  <c:v>-2.0045130896611156E-3</c:v>
                </c:pt>
                <c:pt idx="169">
                  <c:v>-1.7412401098293295E-3</c:v>
                </c:pt>
                <c:pt idx="170">
                  <c:v>-1.7682797692953362E-3</c:v>
                </c:pt>
                <c:pt idx="171">
                  <c:v>-1.9380183820129895E-3</c:v>
                </c:pt>
                <c:pt idx="172">
                  <c:v>-2.0952775133445045E-3</c:v>
                </c:pt>
                <c:pt idx="173">
                  <c:v>-2.1168039158744279E-3</c:v>
                </c:pt>
                <c:pt idx="174">
                  <c:v>-1.95290465769136E-3</c:v>
                </c:pt>
                <c:pt idx="175">
                  <c:v>-2.1419095862475544E-3</c:v>
                </c:pt>
                <c:pt idx="176">
                  <c:v>-2.1455838848760725E-3</c:v>
                </c:pt>
                <c:pt idx="177">
                  <c:v>-2.0086896787521102E-3</c:v>
                </c:pt>
                <c:pt idx="178">
                  <c:v>-1.654553881472945E-3</c:v>
                </c:pt>
                <c:pt idx="179">
                  <c:v>-1.9079992617020616E-3</c:v>
                </c:pt>
                <c:pt idx="180">
                  <c:v>-1.9052355378059197E-3</c:v>
                </c:pt>
                <c:pt idx="181">
                  <c:v>-1.9576252289682451E-3</c:v>
                </c:pt>
                <c:pt idx="182">
                  <c:v>-1.9723857463354224E-3</c:v>
                </c:pt>
                <c:pt idx="183">
                  <c:v>-1.9773774678509483E-3</c:v>
                </c:pt>
                <c:pt idx="184">
                  <c:v>-1.950268402857719E-3</c:v>
                </c:pt>
                <c:pt idx="185">
                  <c:v>-2.0872358969495665E-3</c:v>
                </c:pt>
                <c:pt idx="186">
                  <c:v>-2.0490184777418345E-3</c:v>
                </c:pt>
                <c:pt idx="187">
                  <c:v>-2.0164506995370229E-3</c:v>
                </c:pt>
                <c:pt idx="188">
                  <c:v>-2.1343721171840188E-3</c:v>
                </c:pt>
                <c:pt idx="189">
                  <c:v>-2.2966071876827435E-3</c:v>
                </c:pt>
                <c:pt idx="190">
                  <c:v>-2.1851533105687096E-3</c:v>
                </c:pt>
                <c:pt idx="191">
                  <c:v>-2.2920448992228065E-3</c:v>
                </c:pt>
                <c:pt idx="192">
                  <c:v>-2.2443029425087855E-3</c:v>
                </c:pt>
                <c:pt idx="193">
                  <c:v>-2.3206832102043175E-3</c:v>
                </c:pt>
                <c:pt idx="194">
                  <c:v>-2.3126313619848517E-3</c:v>
                </c:pt>
                <c:pt idx="195">
                  <c:v>-2.136464952537759E-3</c:v>
                </c:pt>
                <c:pt idx="196">
                  <c:v>-1.9148941144958292E-3</c:v>
                </c:pt>
                <c:pt idx="197">
                  <c:v>-2.3589580243315866E-3</c:v>
                </c:pt>
                <c:pt idx="198">
                  <c:v>-2.2293097816800632E-3</c:v>
                </c:pt>
                <c:pt idx="199">
                  <c:v>-1.9555809310605899E-3</c:v>
                </c:pt>
                <c:pt idx="200">
                  <c:v>-1.8776842525794885E-3</c:v>
                </c:pt>
                <c:pt idx="201">
                  <c:v>-1.8631931829648141E-3</c:v>
                </c:pt>
                <c:pt idx="202">
                  <c:v>-1.8838248112575955E-3</c:v>
                </c:pt>
                <c:pt idx="203">
                  <c:v>-2.1234404785660244E-3</c:v>
                </c:pt>
                <c:pt idx="204">
                  <c:v>-1.799683592451502E-3</c:v>
                </c:pt>
                <c:pt idx="205">
                  <c:v>-1.9386448888759145E-3</c:v>
                </c:pt>
                <c:pt idx="206">
                  <c:v>-1.965452210542369E-3</c:v>
                </c:pt>
                <c:pt idx="207">
                  <c:v>-1.9843895195164798E-3</c:v>
                </c:pt>
                <c:pt idx="208">
                  <c:v>-1.9395587334162941E-3</c:v>
                </c:pt>
                <c:pt idx="209">
                  <c:v>-1.8409766171609105E-3</c:v>
                </c:pt>
                <c:pt idx="210">
                  <c:v>-2.270955575485999E-3</c:v>
                </c:pt>
                <c:pt idx="211">
                  <c:v>-2.2777922991655932E-3</c:v>
                </c:pt>
                <c:pt idx="212">
                  <c:v>-2.0148708033242242E-3</c:v>
                </c:pt>
                <c:pt idx="213">
                  <c:v>-1.9382802874499457E-3</c:v>
                </c:pt>
                <c:pt idx="214">
                  <c:v>-2.0612284022295292E-3</c:v>
                </c:pt>
                <c:pt idx="215">
                  <c:v>-2.2599899573776312E-3</c:v>
                </c:pt>
                <c:pt idx="216">
                  <c:v>-1.7994866297169592E-3</c:v>
                </c:pt>
                <c:pt idx="217">
                  <c:v>-1.7099625315976806E-3</c:v>
                </c:pt>
                <c:pt idx="218">
                  <c:v>-1.9242668966520701E-3</c:v>
                </c:pt>
                <c:pt idx="219">
                  <c:v>-2.0414388084588164E-3</c:v>
                </c:pt>
                <c:pt idx="220">
                  <c:v>-1.8463642444377143E-3</c:v>
                </c:pt>
                <c:pt idx="221">
                  <c:v>-1.868237122878728E-3</c:v>
                </c:pt>
                <c:pt idx="222">
                  <c:v>-1.9835310726692913E-3</c:v>
                </c:pt>
                <c:pt idx="223">
                  <c:v>-2.1091220643469685E-3</c:v>
                </c:pt>
                <c:pt idx="224">
                  <c:v>-2.053274280382027E-3</c:v>
                </c:pt>
                <c:pt idx="225">
                  <c:v>-2.3619985889850813E-3</c:v>
                </c:pt>
                <c:pt idx="226">
                  <c:v>-2.0557205065869178E-3</c:v>
                </c:pt>
                <c:pt idx="227">
                  <c:v>-1.7066426380597753E-3</c:v>
                </c:pt>
                <c:pt idx="228">
                  <c:v>-2.225032005430594E-3</c:v>
                </c:pt>
                <c:pt idx="229">
                  <c:v>-2.0812266398550459E-3</c:v>
                </c:pt>
                <c:pt idx="230">
                  <c:v>-2.2863442280722343E-3</c:v>
                </c:pt>
                <c:pt idx="231">
                  <c:v>-1.8679085316308532E-3</c:v>
                </c:pt>
                <c:pt idx="232">
                  <c:v>-1.898569782970387E-3</c:v>
                </c:pt>
                <c:pt idx="233">
                  <c:v>-2.0520354711375558E-3</c:v>
                </c:pt>
                <c:pt idx="234">
                  <c:v>-1.7751443432580667E-3</c:v>
                </c:pt>
                <c:pt idx="235">
                  <c:v>-1.7286407586153882E-3</c:v>
                </c:pt>
                <c:pt idx="236">
                  <c:v>-1.7750353467350546E-3</c:v>
                </c:pt>
                <c:pt idx="237">
                  <c:v>-1.8345816004508336E-3</c:v>
                </c:pt>
                <c:pt idx="238">
                  <c:v>-1.851177273654459E-3</c:v>
                </c:pt>
                <c:pt idx="239">
                  <c:v>-1.8674489222096833E-3</c:v>
                </c:pt>
                <c:pt idx="240">
                  <c:v>-1.8923551750776885E-3</c:v>
                </c:pt>
                <c:pt idx="241">
                  <c:v>-1.866729328751128E-3</c:v>
                </c:pt>
                <c:pt idx="242">
                  <c:v>-1.848527293381579E-3</c:v>
                </c:pt>
                <c:pt idx="243">
                  <c:v>-2.0473850561891676E-3</c:v>
                </c:pt>
                <c:pt idx="244">
                  <c:v>-1.8560089264332957E-3</c:v>
                </c:pt>
                <c:pt idx="245">
                  <c:v>-1.9906402842196575E-3</c:v>
                </c:pt>
                <c:pt idx="246">
                  <c:v>-2.2316544105797777E-3</c:v>
                </c:pt>
                <c:pt idx="247">
                  <c:v>-2.5166160846757384E-3</c:v>
                </c:pt>
                <c:pt idx="248">
                  <c:v>-2.1900433073774256E-3</c:v>
                </c:pt>
                <c:pt idx="249">
                  <c:v>-2.467896024989162E-3</c:v>
                </c:pt>
                <c:pt idx="250">
                  <c:v>-2.1493650712441068E-3</c:v>
                </c:pt>
                <c:pt idx="251">
                  <c:v>-2.6110509233958435E-3</c:v>
                </c:pt>
                <c:pt idx="252">
                  <c:v>-2.4216318480928044E-3</c:v>
                </c:pt>
                <c:pt idx="253">
                  <c:v>-2.0282796520201905E-3</c:v>
                </c:pt>
                <c:pt idx="254">
                  <c:v>-2.3741979717404721E-3</c:v>
                </c:pt>
                <c:pt idx="255">
                  <c:v>-2.3105377576030004E-3</c:v>
                </c:pt>
                <c:pt idx="256">
                  <c:v>-2.291135396789469E-3</c:v>
                </c:pt>
                <c:pt idx="257">
                  <c:v>-2.1314310067526475E-3</c:v>
                </c:pt>
                <c:pt idx="258">
                  <c:v>-2.10813868949073E-3</c:v>
                </c:pt>
                <c:pt idx="259">
                  <c:v>-2.5641498429655784E-3</c:v>
                </c:pt>
                <c:pt idx="260">
                  <c:v>-2.1743362687826006E-3</c:v>
                </c:pt>
                <c:pt idx="261">
                  <c:v>-2.0094239128528504E-3</c:v>
                </c:pt>
                <c:pt idx="262">
                  <c:v>-2.1216802239185481E-3</c:v>
                </c:pt>
                <c:pt idx="263">
                  <c:v>-1.9169930050946188E-3</c:v>
                </c:pt>
                <c:pt idx="264">
                  <c:v>-1.9504242779735512E-3</c:v>
                </c:pt>
                <c:pt idx="265">
                  <c:v>-2.0100443186112016E-3</c:v>
                </c:pt>
                <c:pt idx="266">
                  <c:v>-2.1085225513439968E-3</c:v>
                </c:pt>
                <c:pt idx="267">
                  <c:v>-1.9925326448856878E-3</c:v>
                </c:pt>
                <c:pt idx="268">
                  <c:v>-2.1853815810751439E-3</c:v>
                </c:pt>
                <c:pt idx="269">
                  <c:v>-2.1710617606712714E-3</c:v>
                </c:pt>
                <c:pt idx="270">
                  <c:v>-2.1490429865309319E-3</c:v>
                </c:pt>
                <c:pt idx="271">
                  <c:v>-2.1983933658780075E-3</c:v>
                </c:pt>
                <c:pt idx="272">
                  <c:v>-2.2147342686086443E-3</c:v>
                </c:pt>
                <c:pt idx="273">
                  <c:v>-2.1447871866064044E-3</c:v>
                </c:pt>
                <c:pt idx="274">
                  <c:v>-1.884974355582435E-3</c:v>
                </c:pt>
                <c:pt idx="275">
                  <c:v>-2.3882647152417562E-3</c:v>
                </c:pt>
                <c:pt idx="276">
                  <c:v>-1.7859114158576331E-3</c:v>
                </c:pt>
                <c:pt idx="277">
                  <c:v>-1.9915956455457328E-3</c:v>
                </c:pt>
                <c:pt idx="278">
                  <c:v>-2.2387857427365624E-3</c:v>
                </c:pt>
                <c:pt idx="279">
                  <c:v>-2.1522696856890156E-3</c:v>
                </c:pt>
                <c:pt idx="280">
                  <c:v>-2.5945685600119585E-3</c:v>
                </c:pt>
                <c:pt idx="281">
                  <c:v>-2.0679177948842178E-3</c:v>
                </c:pt>
                <c:pt idx="282">
                  <c:v>-2.1998609375274291E-3</c:v>
                </c:pt>
                <c:pt idx="283">
                  <c:v>-2.5079823944363284E-3</c:v>
                </c:pt>
                <c:pt idx="284">
                  <c:v>-2.2946282929950531E-3</c:v>
                </c:pt>
                <c:pt idx="285">
                  <c:v>-2.5482029074126531E-3</c:v>
                </c:pt>
                <c:pt idx="286">
                  <c:v>-2.1384636949062859E-3</c:v>
                </c:pt>
                <c:pt idx="287">
                  <c:v>-2.3293718102629169E-3</c:v>
                </c:pt>
                <c:pt idx="288">
                  <c:v>-2.1274627846073813E-3</c:v>
                </c:pt>
                <c:pt idx="289">
                  <c:v>-2.3227339354013371E-3</c:v>
                </c:pt>
                <c:pt idx="290">
                  <c:v>-2.4383895839036407E-3</c:v>
                </c:pt>
                <c:pt idx="291">
                  <c:v>-2.0411540927491351E-3</c:v>
                </c:pt>
                <c:pt idx="292">
                  <c:v>-2.7157658634222944E-3</c:v>
                </c:pt>
                <c:pt idx="293">
                  <c:v>-2.058844736715981E-3</c:v>
                </c:pt>
                <c:pt idx="294">
                  <c:v>-1.9659458313515451E-3</c:v>
                </c:pt>
                <c:pt idx="295">
                  <c:v>-1.8131477272425155E-3</c:v>
                </c:pt>
                <c:pt idx="296">
                  <c:v>-1.9164615973518127E-3</c:v>
                </c:pt>
                <c:pt idx="297">
                  <c:v>-1.6025489779413452E-3</c:v>
                </c:pt>
                <c:pt idx="298">
                  <c:v>-2.0278704332876742E-3</c:v>
                </c:pt>
                <c:pt idx="299">
                  <c:v>-1.6308753045048833E-3</c:v>
                </c:pt>
                <c:pt idx="300">
                  <c:v>-1.0117201892695666E-3</c:v>
                </c:pt>
                <c:pt idx="301">
                  <c:v>-2.3026405610948608E-4</c:v>
                </c:pt>
                <c:pt idx="302">
                  <c:v>1.5621984076093058E-4</c:v>
                </c:pt>
                <c:pt idx="303">
                  <c:v>1.7763343242028886E-3</c:v>
                </c:pt>
                <c:pt idx="304">
                  <c:v>2.9434764787690474E-3</c:v>
                </c:pt>
                <c:pt idx="305">
                  <c:v>3.8365989107244504E-3</c:v>
                </c:pt>
                <c:pt idx="306">
                  <c:v>2.5980697177863123E-3</c:v>
                </c:pt>
                <c:pt idx="307">
                  <c:v>1.6051582061012161E-3</c:v>
                </c:pt>
                <c:pt idx="308">
                  <c:v>-1.7913159603272531E-4</c:v>
                </c:pt>
                <c:pt idx="309">
                  <c:v>-5.4877813106611194E-4</c:v>
                </c:pt>
                <c:pt idx="310">
                  <c:v>-9.5543087139700594E-4</c:v>
                </c:pt>
                <c:pt idx="311">
                  <c:v>-9.0121082255717683E-4</c:v>
                </c:pt>
                <c:pt idx="312">
                  <c:v>-1.1787234669583336E-3</c:v>
                </c:pt>
                <c:pt idx="313">
                  <c:v>-1.1382931502730523E-3</c:v>
                </c:pt>
                <c:pt idx="314">
                  <c:v>-1.2582862661923379E-3</c:v>
                </c:pt>
                <c:pt idx="315">
                  <c:v>-1.1335303957021607E-3</c:v>
                </c:pt>
                <c:pt idx="316">
                  <c:v>-1.5823588820506422E-3</c:v>
                </c:pt>
                <c:pt idx="317">
                  <c:v>-1.7302276705121098E-3</c:v>
                </c:pt>
                <c:pt idx="318">
                  <c:v>-1.7342408223348712E-3</c:v>
                </c:pt>
                <c:pt idx="319">
                  <c:v>-1.7339645622474799E-3</c:v>
                </c:pt>
                <c:pt idx="320">
                  <c:v>-1.9126582117919024E-3</c:v>
                </c:pt>
                <c:pt idx="321">
                  <c:v>-1.2424669269458617E-3</c:v>
                </c:pt>
                <c:pt idx="322">
                  <c:v>-2.1121130078586032E-3</c:v>
                </c:pt>
                <c:pt idx="323">
                  <c:v>-1.7577527466106375E-3</c:v>
                </c:pt>
                <c:pt idx="324">
                  <c:v>-2.1580158641706999E-3</c:v>
                </c:pt>
                <c:pt idx="325">
                  <c:v>-2.0623845720458972E-3</c:v>
                </c:pt>
                <c:pt idx="326">
                  <c:v>-2.1365360824395058E-3</c:v>
                </c:pt>
                <c:pt idx="327">
                  <c:v>-2.1154401097275783E-3</c:v>
                </c:pt>
                <c:pt idx="328">
                  <c:v>-1.3416851146950198E-3</c:v>
                </c:pt>
                <c:pt idx="329">
                  <c:v>-1.6131519467561519E-3</c:v>
                </c:pt>
                <c:pt idx="330">
                  <c:v>-1.3525773633526724E-3</c:v>
                </c:pt>
                <c:pt idx="331">
                  <c:v>-1.6443629989893944E-3</c:v>
                </c:pt>
                <c:pt idx="332">
                  <c:v>-1.5616042820620773E-3</c:v>
                </c:pt>
                <c:pt idx="333">
                  <c:v>-1.4891448345677434E-3</c:v>
                </c:pt>
                <c:pt idx="334">
                  <c:v>-2.0625058838227646E-3</c:v>
                </c:pt>
                <c:pt idx="335">
                  <c:v>-1.4075791244872802E-3</c:v>
                </c:pt>
                <c:pt idx="336">
                  <c:v>-1.4415745597282132E-3</c:v>
                </c:pt>
                <c:pt idx="337">
                  <c:v>-1.2984464590655124E-3</c:v>
                </c:pt>
                <c:pt idx="338">
                  <c:v>-1.6071039786728996E-3</c:v>
                </c:pt>
                <c:pt idx="339">
                  <c:v>-1.4751527703793508E-3</c:v>
                </c:pt>
                <c:pt idx="340">
                  <c:v>-1.4693360322306538E-3</c:v>
                </c:pt>
                <c:pt idx="341">
                  <c:v>-1.7158804545636529E-3</c:v>
                </c:pt>
                <c:pt idx="342">
                  <c:v>-1.7056461932109723E-3</c:v>
                </c:pt>
                <c:pt idx="343">
                  <c:v>-1.6023084205983892E-3</c:v>
                </c:pt>
                <c:pt idx="344">
                  <c:v>-1.4471138806360243E-3</c:v>
                </c:pt>
                <c:pt idx="345">
                  <c:v>-1.7316306185682089E-3</c:v>
                </c:pt>
                <c:pt idx="346">
                  <c:v>-1.8065155367555064E-3</c:v>
                </c:pt>
                <c:pt idx="347">
                  <c:v>-2.2293816830940894E-3</c:v>
                </c:pt>
                <c:pt idx="348">
                  <c:v>-1.9214669633514469E-3</c:v>
                </c:pt>
                <c:pt idx="349">
                  <c:v>-2.0718285188181624E-3</c:v>
                </c:pt>
                <c:pt idx="350">
                  <c:v>-1.9583074876719179E-3</c:v>
                </c:pt>
                <c:pt idx="351">
                  <c:v>-1.8009196598141428E-3</c:v>
                </c:pt>
                <c:pt idx="352">
                  <c:v>-1.8749522434320168E-3</c:v>
                </c:pt>
                <c:pt idx="353">
                  <c:v>-1.8258206391932933E-3</c:v>
                </c:pt>
                <c:pt idx="354">
                  <c:v>-1.748240521844876E-3</c:v>
                </c:pt>
                <c:pt idx="355">
                  <c:v>-1.935011018576746E-3</c:v>
                </c:pt>
                <c:pt idx="356">
                  <c:v>-1.8011524689982043E-3</c:v>
                </c:pt>
                <c:pt idx="357">
                  <c:v>-2.2785143824052001E-3</c:v>
                </c:pt>
                <c:pt idx="358">
                  <c:v>-2.1647829524739674E-3</c:v>
                </c:pt>
                <c:pt idx="359">
                  <c:v>-1.7789919039631148E-3</c:v>
                </c:pt>
                <c:pt idx="360">
                  <c:v>-1.8408030819348832E-3</c:v>
                </c:pt>
                <c:pt idx="361">
                  <c:v>-1.8104238184544724E-3</c:v>
                </c:pt>
                <c:pt idx="362">
                  <c:v>-2.234716301295812E-3</c:v>
                </c:pt>
                <c:pt idx="363">
                  <c:v>-1.937400603492973E-3</c:v>
                </c:pt>
                <c:pt idx="364">
                  <c:v>-2.040351794408896E-3</c:v>
                </c:pt>
                <c:pt idx="365">
                  <c:v>-1.8333479245762803E-3</c:v>
                </c:pt>
                <c:pt idx="366">
                  <c:v>-1.9390247457601541E-3</c:v>
                </c:pt>
                <c:pt idx="367">
                  <c:v>-1.8278837750817759E-3</c:v>
                </c:pt>
                <c:pt idx="368">
                  <c:v>-2.2582347808855039E-3</c:v>
                </c:pt>
                <c:pt idx="369">
                  <c:v>-2.3181404641323183E-3</c:v>
                </c:pt>
                <c:pt idx="370">
                  <c:v>-2.3156634953294592E-3</c:v>
                </c:pt>
                <c:pt idx="371">
                  <c:v>-2.2247386722952637E-3</c:v>
                </c:pt>
                <c:pt idx="372">
                  <c:v>-2.199741726257668E-3</c:v>
                </c:pt>
                <c:pt idx="373">
                  <c:v>-2.3102977840074915E-3</c:v>
                </c:pt>
                <c:pt idx="374">
                  <c:v>-2.4372565285353679E-3</c:v>
                </c:pt>
                <c:pt idx="375">
                  <c:v>-2.723722362521195E-3</c:v>
                </c:pt>
                <c:pt idx="376">
                  <c:v>-2.6530385454306259E-3</c:v>
                </c:pt>
                <c:pt idx="377">
                  <c:v>-2.4508050241991053E-3</c:v>
                </c:pt>
                <c:pt idx="378">
                  <c:v>-2.2997022496026379E-3</c:v>
                </c:pt>
                <c:pt idx="379">
                  <c:v>-2.685730992820508E-3</c:v>
                </c:pt>
                <c:pt idx="380">
                  <c:v>-2.2748082548763146E-3</c:v>
                </c:pt>
                <c:pt idx="381">
                  <c:v>-2.427732102562839E-3</c:v>
                </c:pt>
                <c:pt idx="382">
                  <c:v>-2.2693776152156314E-3</c:v>
                </c:pt>
                <c:pt idx="383">
                  <c:v>-2.5555984626999943E-3</c:v>
                </c:pt>
                <c:pt idx="384">
                  <c:v>-2.5256147669323482E-3</c:v>
                </c:pt>
                <c:pt idx="385">
                  <c:v>-2.285038201155532E-3</c:v>
                </c:pt>
                <c:pt idx="386">
                  <c:v>-2.5786208280879118E-3</c:v>
                </c:pt>
                <c:pt idx="387">
                  <c:v>-2.5353920305596724E-3</c:v>
                </c:pt>
                <c:pt idx="388">
                  <c:v>-2.5088922321829829E-3</c:v>
                </c:pt>
                <c:pt idx="389">
                  <c:v>-2.3028076218697831E-3</c:v>
                </c:pt>
                <c:pt idx="390">
                  <c:v>-2.2551751138881753E-3</c:v>
                </c:pt>
                <c:pt idx="391">
                  <c:v>-2.4302865772045596E-3</c:v>
                </c:pt>
                <c:pt idx="392">
                  <c:v>-2.5410168330787346E-3</c:v>
                </c:pt>
                <c:pt idx="393">
                  <c:v>-2.401516231572874E-3</c:v>
                </c:pt>
                <c:pt idx="394">
                  <c:v>-2.5067620136293377E-3</c:v>
                </c:pt>
                <c:pt idx="395">
                  <c:v>-2.5002357321829444E-3</c:v>
                </c:pt>
                <c:pt idx="396">
                  <c:v>-2.674270419430119E-3</c:v>
                </c:pt>
                <c:pt idx="397">
                  <c:v>-2.2497418969500411E-3</c:v>
                </c:pt>
                <c:pt idx="398">
                  <c:v>-2.3955656988184156E-3</c:v>
                </c:pt>
                <c:pt idx="399">
                  <c:v>-2.8310602590755035E-3</c:v>
                </c:pt>
                <c:pt idx="400">
                  <c:v>-2.8895875503798614E-3</c:v>
                </c:pt>
                <c:pt idx="401">
                  <c:v>-2.7471620632698551E-3</c:v>
                </c:pt>
                <c:pt idx="402">
                  <c:v>-2.8672022663060268E-3</c:v>
                </c:pt>
                <c:pt idx="403">
                  <c:v>-2.3328903868565913E-3</c:v>
                </c:pt>
                <c:pt idx="404">
                  <c:v>-2.3012529588592643E-3</c:v>
                </c:pt>
                <c:pt idx="405">
                  <c:v>-2.8255697136973673E-3</c:v>
                </c:pt>
                <c:pt idx="406">
                  <c:v>-2.3680853518976558E-3</c:v>
                </c:pt>
                <c:pt idx="407">
                  <c:v>-2.5160764393963148E-3</c:v>
                </c:pt>
                <c:pt idx="408">
                  <c:v>-2.8423215716892026E-3</c:v>
                </c:pt>
                <c:pt idx="409">
                  <c:v>-2.5186034060644988E-3</c:v>
                </c:pt>
                <c:pt idx="410">
                  <c:v>-2.3036850721129742E-3</c:v>
                </c:pt>
                <c:pt idx="411">
                  <c:v>-2.5958767216209384E-3</c:v>
                </c:pt>
                <c:pt idx="412">
                  <c:v>-2.626351087216058E-3</c:v>
                </c:pt>
                <c:pt idx="413">
                  <c:v>-2.7149470998563529E-3</c:v>
                </c:pt>
                <c:pt idx="414">
                  <c:v>-2.2258424355119924E-3</c:v>
                </c:pt>
                <c:pt idx="415">
                  <c:v>-2.87690815499003E-3</c:v>
                </c:pt>
                <c:pt idx="416">
                  <c:v>-2.1753321609546449E-3</c:v>
                </c:pt>
                <c:pt idx="417">
                  <c:v>-2.6320479627733309E-3</c:v>
                </c:pt>
                <c:pt idx="418">
                  <c:v>-2.4469506443107174E-3</c:v>
                </c:pt>
                <c:pt idx="419">
                  <c:v>-2.7643382001687022E-3</c:v>
                </c:pt>
                <c:pt idx="420">
                  <c:v>-2.7664193005889075E-3</c:v>
                </c:pt>
                <c:pt idx="421">
                  <c:v>-2.0845570706345237E-3</c:v>
                </c:pt>
                <c:pt idx="422">
                  <c:v>-2.6176303316350581E-3</c:v>
                </c:pt>
                <c:pt idx="423">
                  <c:v>-2.2452371557912698E-3</c:v>
                </c:pt>
                <c:pt idx="424">
                  <c:v>-2.0070758090323915E-3</c:v>
                </c:pt>
                <c:pt idx="425">
                  <c:v>-2.5101775889261701E-3</c:v>
                </c:pt>
                <c:pt idx="426">
                  <c:v>-2.0351702341948898E-3</c:v>
                </c:pt>
                <c:pt idx="427">
                  <c:v>-2.4380256850848577E-3</c:v>
                </c:pt>
                <c:pt idx="428">
                  <c:v>-2.9011245299986549E-3</c:v>
                </c:pt>
                <c:pt idx="429">
                  <c:v>-1.8560116531966219E-3</c:v>
                </c:pt>
                <c:pt idx="430">
                  <c:v>-2.0914234129055802E-3</c:v>
                </c:pt>
                <c:pt idx="431">
                  <c:v>-1.8704329896394019E-3</c:v>
                </c:pt>
                <c:pt idx="432">
                  <c:v>-1.8689362834466356E-3</c:v>
                </c:pt>
                <c:pt idx="433">
                  <c:v>-1.8581954509063079E-3</c:v>
                </c:pt>
                <c:pt idx="434">
                  <c:v>-2.2820978788838701E-3</c:v>
                </c:pt>
                <c:pt idx="435">
                  <c:v>-2.2211546580986072E-3</c:v>
                </c:pt>
                <c:pt idx="436">
                  <c:v>-2.5105039218423072E-3</c:v>
                </c:pt>
                <c:pt idx="437">
                  <c:v>-2.2820118974866722E-3</c:v>
                </c:pt>
                <c:pt idx="438">
                  <c:v>-2.2368871919633119E-3</c:v>
                </c:pt>
                <c:pt idx="439">
                  <c:v>-2.3783022351812656E-3</c:v>
                </c:pt>
                <c:pt idx="440">
                  <c:v>-2.0761091757303687E-3</c:v>
                </c:pt>
                <c:pt idx="441">
                  <c:v>-2.1097141190744521E-3</c:v>
                </c:pt>
                <c:pt idx="442">
                  <c:v>-1.9796354086297732E-3</c:v>
                </c:pt>
                <c:pt idx="443">
                  <c:v>-2.3575274234333733E-3</c:v>
                </c:pt>
                <c:pt idx="444">
                  <c:v>-2.3835946978713945E-3</c:v>
                </c:pt>
                <c:pt idx="445">
                  <c:v>-2.3332767672375799E-3</c:v>
                </c:pt>
                <c:pt idx="446">
                  <c:v>-2.1698645521775334E-3</c:v>
                </c:pt>
                <c:pt idx="447">
                  <c:v>-1.9682116989727461E-3</c:v>
                </c:pt>
                <c:pt idx="448">
                  <c:v>-2.2619043667416903E-3</c:v>
                </c:pt>
                <c:pt idx="449">
                  <c:v>-2.1262520846853472E-3</c:v>
                </c:pt>
                <c:pt idx="450">
                  <c:v>-2.1519637412464143E-3</c:v>
                </c:pt>
                <c:pt idx="451">
                  <c:v>-2.3002935877887583E-3</c:v>
                </c:pt>
                <c:pt idx="452">
                  <c:v>-2.6157689577740589E-3</c:v>
                </c:pt>
                <c:pt idx="453">
                  <c:v>-1.9798443622716694E-3</c:v>
                </c:pt>
                <c:pt idx="454">
                  <c:v>-2.149753097352308E-3</c:v>
                </c:pt>
                <c:pt idx="455">
                  <c:v>-1.7001722377318806E-3</c:v>
                </c:pt>
                <c:pt idx="456">
                  <c:v>-1.9917370689876059E-3</c:v>
                </c:pt>
                <c:pt idx="457">
                  <c:v>-2.1155587694139445E-3</c:v>
                </c:pt>
                <c:pt idx="458">
                  <c:v>-2.0793227611946843E-3</c:v>
                </c:pt>
                <c:pt idx="459">
                  <c:v>-2.324548652683492E-3</c:v>
                </c:pt>
                <c:pt idx="460">
                  <c:v>-2.0966388974241533E-3</c:v>
                </c:pt>
                <c:pt idx="461">
                  <c:v>-2.2046397728085771E-3</c:v>
                </c:pt>
                <c:pt idx="462">
                  <c:v>-2.4606540973800607E-3</c:v>
                </c:pt>
                <c:pt idx="463">
                  <c:v>-2.4073330035835803E-3</c:v>
                </c:pt>
                <c:pt idx="464">
                  <c:v>-2.0097884950473046E-3</c:v>
                </c:pt>
                <c:pt idx="465">
                  <c:v>-2.1802831227710233E-3</c:v>
                </c:pt>
                <c:pt idx="466">
                  <c:v>-1.9830687759268277E-3</c:v>
                </c:pt>
                <c:pt idx="467">
                  <c:v>-2.5330283108142577E-3</c:v>
                </c:pt>
                <c:pt idx="468">
                  <c:v>-2.0202677724444548E-3</c:v>
                </c:pt>
                <c:pt idx="469">
                  <c:v>-2.0043770271057967E-3</c:v>
                </c:pt>
                <c:pt idx="470">
                  <c:v>-2.3263693841874848E-3</c:v>
                </c:pt>
                <c:pt idx="471">
                  <c:v>-1.9361022394655909E-3</c:v>
                </c:pt>
                <c:pt idx="472">
                  <c:v>-2.2911260159838042E-3</c:v>
                </c:pt>
                <c:pt idx="473">
                  <c:v>-2.2585234127630834E-3</c:v>
                </c:pt>
                <c:pt idx="474">
                  <c:v>-2.6849592559022237E-3</c:v>
                </c:pt>
                <c:pt idx="475">
                  <c:v>-2.2155926900168767E-3</c:v>
                </c:pt>
                <c:pt idx="476">
                  <c:v>-2.2772603630661194E-3</c:v>
                </c:pt>
                <c:pt idx="477">
                  <c:v>-2.4120655787487144E-3</c:v>
                </c:pt>
                <c:pt idx="478">
                  <c:v>-2.9841682182212463E-3</c:v>
                </c:pt>
                <c:pt idx="479">
                  <c:v>-2.4936045970745937E-3</c:v>
                </c:pt>
                <c:pt idx="480">
                  <c:v>-2.5920164875232288E-3</c:v>
                </c:pt>
                <c:pt idx="481">
                  <c:v>-2.3262012982213595E-3</c:v>
                </c:pt>
                <c:pt idx="482">
                  <c:v>-2.5795446664642263E-3</c:v>
                </c:pt>
                <c:pt idx="483">
                  <c:v>-2.7130315632944622E-3</c:v>
                </c:pt>
                <c:pt idx="484">
                  <c:v>-3.0016165949925916E-3</c:v>
                </c:pt>
                <c:pt idx="485">
                  <c:v>-2.3681238299712447E-3</c:v>
                </c:pt>
                <c:pt idx="486">
                  <c:v>-2.3397425713522334E-3</c:v>
                </c:pt>
                <c:pt idx="487">
                  <c:v>-2.3551517359139862E-3</c:v>
                </c:pt>
                <c:pt idx="488">
                  <c:v>-2.4118834937442396E-3</c:v>
                </c:pt>
                <c:pt idx="489">
                  <c:v>-2.4251370283847051E-3</c:v>
                </c:pt>
                <c:pt idx="490">
                  <c:v>-2.6923920571436943E-3</c:v>
                </c:pt>
                <c:pt idx="491">
                  <c:v>-2.495575880482266E-3</c:v>
                </c:pt>
                <c:pt idx="492">
                  <c:v>-2.7912128138026923E-3</c:v>
                </c:pt>
                <c:pt idx="493">
                  <c:v>-2.8815517984915823E-3</c:v>
                </c:pt>
                <c:pt idx="494">
                  <c:v>-2.8080595084913492E-3</c:v>
                </c:pt>
                <c:pt idx="495">
                  <c:v>-3.4705735835294745E-3</c:v>
                </c:pt>
                <c:pt idx="496">
                  <c:v>-2.6955786111509264E-3</c:v>
                </c:pt>
                <c:pt idx="497">
                  <c:v>-3.0549892396392084E-3</c:v>
                </c:pt>
              </c:numCache>
            </c:numRef>
          </c:val>
          <c:smooth val="0"/>
          <c:extLst>
            <c:ext xmlns:c16="http://schemas.microsoft.com/office/drawing/2014/chart" uri="{C3380CC4-5D6E-409C-BE32-E72D297353CC}">
              <c16:uniqueId val="{00000008-AE8E-4B2E-B386-8F64BCA3B3E4}"/>
            </c:ext>
          </c:extLst>
        </c:ser>
        <c:dLbls>
          <c:showLegendKey val="0"/>
          <c:showVal val="0"/>
          <c:showCatName val="0"/>
          <c:showSerName val="0"/>
          <c:showPercent val="0"/>
          <c:showBubbleSize val="0"/>
        </c:dLbls>
        <c:marker val="1"/>
        <c:smooth val="0"/>
        <c:axId val="572944400"/>
        <c:axId val="572940136"/>
      </c:lineChart>
      <c:dateAx>
        <c:axId val="779748408"/>
        <c:scaling>
          <c:orientation val="minMax"/>
          <c:min val="43647"/>
        </c:scaling>
        <c:delete val="0"/>
        <c:axPos val="b"/>
        <c:numFmt formatCode="m/d/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a-DK"/>
          </a:p>
        </c:txPr>
        <c:crossAx val="779751360"/>
        <c:crosses val="autoZero"/>
        <c:auto val="1"/>
        <c:lblOffset val="100"/>
        <c:baseTimeUnit val="days"/>
        <c:majorUnit val="6"/>
        <c:majorTimeUnit val="months"/>
      </c:dateAx>
      <c:valAx>
        <c:axId val="779751360"/>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da-DK" sz="900" dirty="0" smtClean="0"/>
                  <a:t>Kurs</a:t>
                </a:r>
                <a:endParaRPr lang="da-DK" sz="900" dirty="0"/>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a-DK"/>
          </a:p>
        </c:txPr>
        <c:crossAx val="779748408"/>
        <c:crosses val="autoZero"/>
        <c:crossBetween val="between"/>
      </c:valAx>
      <c:valAx>
        <c:axId val="572940136"/>
        <c:scaling>
          <c:orientation val="minMax"/>
          <c:max val="5.000000000000001E-2"/>
          <c:min val="-1.0000000000000002E-2"/>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da-DK" sz="900" dirty="0" smtClean="0"/>
                  <a:t>Pct.-point</a:t>
                </a:r>
                <a:endParaRPr lang="da-DK" sz="900" dirty="0"/>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title>
        <c:numFmt formatCode="#,##0.00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a-DK"/>
          </a:p>
        </c:txPr>
        <c:crossAx val="572944400"/>
        <c:crosses val="max"/>
        <c:crossBetween val="between"/>
      </c:valAx>
      <c:dateAx>
        <c:axId val="572944400"/>
        <c:scaling>
          <c:orientation val="minMax"/>
        </c:scaling>
        <c:delete val="1"/>
        <c:axPos val="b"/>
        <c:numFmt formatCode="m/d/yyyy" sourceLinked="1"/>
        <c:majorTickMark val="out"/>
        <c:minorTickMark val="none"/>
        <c:tickLblPos val="nextTo"/>
        <c:crossAx val="572940136"/>
        <c:crosses val="autoZero"/>
        <c:auto val="1"/>
        <c:lblOffset val="100"/>
        <c:baseTimeUnit val="days"/>
      </c:dateAx>
      <c:spPr>
        <a:noFill/>
        <a:ln>
          <a:noFill/>
        </a:ln>
        <a:effectLst/>
      </c:spPr>
    </c:plotArea>
    <c:legend>
      <c:legendPos val="b"/>
      <c:legendEntry>
        <c:idx val="0"/>
        <c:delete val="1"/>
      </c:legendEntry>
      <c:legendEntry>
        <c:idx val="1"/>
        <c:delete val="1"/>
      </c:legendEntry>
      <c:legendEntry>
        <c:idx val="6"/>
        <c:delete val="1"/>
      </c:legendEntry>
      <c:legendEntry>
        <c:idx val="7"/>
        <c:delete val="1"/>
      </c:legendEntry>
      <c:layout>
        <c:manualLayout>
          <c:xMode val="edge"/>
          <c:yMode val="edge"/>
          <c:x val="0.23510717410323709"/>
          <c:y val="0.94418465797065632"/>
          <c:w val="0.46188429571303585"/>
          <c:h val="5.31415683177605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da-DK" sz="900" b="1"/>
              <a:t>Kr. pr. m</a:t>
            </a:r>
            <a:r>
              <a:rPr lang="da-DK" sz="900" b="1" baseline="30000"/>
              <a:t>2</a:t>
            </a:r>
          </a:p>
        </c:rich>
      </c:tx>
      <c:layout>
        <c:manualLayout>
          <c:xMode val="edge"/>
          <c:yMode val="edge"/>
          <c:x val="0"/>
          <c:y val="3.2407407407407406E-2"/>
        </c:manualLayout>
      </c:layout>
      <c:overlay val="0"/>
      <c:spPr>
        <a:noFill/>
        <a:ln>
          <a:noFill/>
        </a:ln>
        <a:effectLst/>
      </c:spPr>
      <c:txPr>
        <a:bodyPr rot="0" spcFirstLastPara="1" vertOverflow="ellipsis" vert="horz" wrap="square" anchor="ctr" anchorCtr="1"/>
        <a:lstStyle/>
        <a:p>
          <a:pPr>
            <a:defRPr sz="9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da-DK"/>
        </a:p>
      </c:txPr>
    </c:title>
    <c:autoTitleDeleted val="0"/>
    <c:plotArea>
      <c:layout>
        <c:manualLayout>
          <c:layoutTarget val="inner"/>
          <c:xMode val="edge"/>
          <c:yMode val="edge"/>
          <c:x val="0.10873504640917923"/>
          <c:y val="9.8186075156894981E-2"/>
          <c:w val="0.85271543771166436"/>
          <c:h val="0.76398047529126745"/>
        </c:manualLayout>
      </c:layout>
      <c:lineChart>
        <c:grouping val="standard"/>
        <c:varyColors val="0"/>
        <c:ser>
          <c:idx val="0"/>
          <c:order val="0"/>
          <c:tx>
            <c:strRef>
              <c:f>FIDA!$E$6</c:f>
              <c:strCache>
                <c:ptCount val="1"/>
                <c:pt idx="0">
                  <c:v>Landsdel København by</c:v>
                </c:pt>
              </c:strCache>
            </c:strRef>
          </c:tx>
          <c:spPr>
            <a:ln w="28575" cap="rnd">
              <a:solidFill>
                <a:schemeClr val="accent1"/>
              </a:solidFill>
              <a:round/>
            </a:ln>
            <a:effectLst/>
          </c:spPr>
          <c:marker>
            <c:symbol val="none"/>
          </c:marker>
          <c:cat>
            <c:strRef>
              <c:f>FIDA!$C$30:$C$93</c:f>
              <c:strCache>
                <c:ptCount val="62"/>
                <c:pt idx="1">
                  <c:v>2006</c:v>
                </c:pt>
                <c:pt idx="5">
                  <c:v>2007</c:v>
                </c:pt>
                <c:pt idx="9">
                  <c:v>2008</c:v>
                </c:pt>
                <c:pt idx="13">
                  <c:v>2009</c:v>
                </c:pt>
                <c:pt idx="17">
                  <c:v>2010</c:v>
                </c:pt>
                <c:pt idx="21">
                  <c:v>2011</c:v>
                </c:pt>
                <c:pt idx="25">
                  <c:v>2012</c:v>
                </c:pt>
                <c:pt idx="29">
                  <c:v>2013</c:v>
                </c:pt>
                <c:pt idx="33">
                  <c:v>2014</c:v>
                </c:pt>
                <c:pt idx="37">
                  <c:v>2015</c:v>
                </c:pt>
                <c:pt idx="41">
                  <c:v>2016</c:v>
                </c:pt>
                <c:pt idx="45">
                  <c:v>2017</c:v>
                </c:pt>
                <c:pt idx="49">
                  <c:v>2018</c:v>
                </c:pt>
                <c:pt idx="53">
                  <c:v>2019</c:v>
                </c:pt>
                <c:pt idx="57">
                  <c:v>2020</c:v>
                </c:pt>
                <c:pt idx="61">
                  <c:v>2021</c:v>
                </c:pt>
              </c:strCache>
            </c:strRef>
          </c:cat>
          <c:val>
            <c:numRef>
              <c:f>FIDA!$E$30:$E$93</c:f>
              <c:numCache>
                <c:formatCode>#,##0</c:formatCode>
                <c:ptCount val="64"/>
                <c:pt idx="0">
                  <c:v>26941</c:v>
                </c:pt>
                <c:pt idx="1">
                  <c:v>27895</c:v>
                </c:pt>
                <c:pt idx="2">
                  <c:v>28098</c:v>
                </c:pt>
                <c:pt idx="3">
                  <c:v>28171</c:v>
                </c:pt>
                <c:pt idx="4">
                  <c:v>27112</c:v>
                </c:pt>
                <c:pt idx="5">
                  <c:v>27909</c:v>
                </c:pt>
                <c:pt idx="6">
                  <c:v>26714</c:v>
                </c:pt>
                <c:pt idx="7">
                  <c:v>25698</c:v>
                </c:pt>
                <c:pt idx="8">
                  <c:v>26813</c:v>
                </c:pt>
                <c:pt idx="9">
                  <c:v>25826</c:v>
                </c:pt>
                <c:pt idx="10">
                  <c:v>24652</c:v>
                </c:pt>
                <c:pt idx="11">
                  <c:v>22416</c:v>
                </c:pt>
                <c:pt idx="12">
                  <c:v>20483</c:v>
                </c:pt>
                <c:pt idx="13">
                  <c:v>20638</c:v>
                </c:pt>
                <c:pt idx="14">
                  <c:v>21352</c:v>
                </c:pt>
                <c:pt idx="15">
                  <c:v>21510</c:v>
                </c:pt>
                <c:pt idx="16">
                  <c:v>22385</c:v>
                </c:pt>
                <c:pt idx="17">
                  <c:v>23636</c:v>
                </c:pt>
                <c:pt idx="18">
                  <c:v>23565</c:v>
                </c:pt>
                <c:pt idx="19">
                  <c:v>24074</c:v>
                </c:pt>
                <c:pt idx="20">
                  <c:v>23249</c:v>
                </c:pt>
                <c:pt idx="21">
                  <c:v>24440</c:v>
                </c:pt>
                <c:pt idx="22">
                  <c:v>23066</c:v>
                </c:pt>
                <c:pt idx="23">
                  <c:v>22199</c:v>
                </c:pt>
                <c:pt idx="24">
                  <c:v>21679</c:v>
                </c:pt>
                <c:pt idx="25">
                  <c:v>22416</c:v>
                </c:pt>
                <c:pt idx="26">
                  <c:v>22895</c:v>
                </c:pt>
                <c:pt idx="27">
                  <c:v>22712</c:v>
                </c:pt>
                <c:pt idx="28">
                  <c:v>23723</c:v>
                </c:pt>
                <c:pt idx="29">
                  <c:v>24104</c:v>
                </c:pt>
                <c:pt idx="30">
                  <c:v>24042</c:v>
                </c:pt>
                <c:pt idx="31">
                  <c:v>25098</c:v>
                </c:pt>
                <c:pt idx="32">
                  <c:v>25095</c:v>
                </c:pt>
                <c:pt idx="33">
                  <c:v>25664</c:v>
                </c:pt>
                <c:pt idx="34">
                  <c:v>26519</c:v>
                </c:pt>
                <c:pt idx="35">
                  <c:v>27015</c:v>
                </c:pt>
                <c:pt idx="36">
                  <c:v>27467</c:v>
                </c:pt>
                <c:pt idx="37">
                  <c:v>29244</c:v>
                </c:pt>
                <c:pt idx="38">
                  <c:v>29215</c:v>
                </c:pt>
                <c:pt idx="39">
                  <c:v>29150</c:v>
                </c:pt>
                <c:pt idx="40">
                  <c:v>30006</c:v>
                </c:pt>
                <c:pt idx="41">
                  <c:v>30417</c:v>
                </c:pt>
                <c:pt idx="42">
                  <c:v>30541</c:v>
                </c:pt>
                <c:pt idx="43">
                  <c:v>30244</c:v>
                </c:pt>
                <c:pt idx="44">
                  <c:v>31142</c:v>
                </c:pt>
                <c:pt idx="45">
                  <c:v>32754</c:v>
                </c:pt>
                <c:pt idx="46">
                  <c:v>33567</c:v>
                </c:pt>
                <c:pt idx="47">
                  <c:v>33494</c:v>
                </c:pt>
                <c:pt idx="48">
                  <c:v>35007</c:v>
                </c:pt>
                <c:pt idx="49">
                  <c:v>34216</c:v>
                </c:pt>
                <c:pt idx="50">
                  <c:v>34305</c:v>
                </c:pt>
                <c:pt idx="51">
                  <c:v>35554</c:v>
                </c:pt>
                <c:pt idx="52">
                  <c:v>34731</c:v>
                </c:pt>
                <c:pt idx="53">
                  <c:v>34989</c:v>
                </c:pt>
                <c:pt idx="54">
                  <c:v>35197</c:v>
                </c:pt>
                <c:pt idx="55">
                  <c:v>37224</c:v>
                </c:pt>
                <c:pt idx="56">
                  <c:v>35634</c:v>
                </c:pt>
                <c:pt idx="57">
                  <c:v>37014</c:v>
                </c:pt>
                <c:pt idx="58">
                  <c:v>38440</c:v>
                </c:pt>
                <c:pt idx="59">
                  <c:v>40094</c:v>
                </c:pt>
                <c:pt idx="60">
                  <c:v>43110</c:v>
                </c:pt>
                <c:pt idx="61">
                  <c:v>46171</c:v>
                </c:pt>
                <c:pt idx="62">
                  <c:v>47292</c:v>
                </c:pt>
                <c:pt idx="63">
                  <c:v>45998</c:v>
                </c:pt>
              </c:numCache>
            </c:numRef>
          </c:val>
          <c:smooth val="0"/>
          <c:extLst>
            <c:ext xmlns:c16="http://schemas.microsoft.com/office/drawing/2014/chart" uri="{C3380CC4-5D6E-409C-BE32-E72D297353CC}">
              <c16:uniqueId val="{00000000-1AAE-42E1-BD0A-3F807143B641}"/>
            </c:ext>
          </c:extLst>
        </c:ser>
        <c:ser>
          <c:idx val="1"/>
          <c:order val="1"/>
          <c:tx>
            <c:strRef>
              <c:f>FIDA!$N$5</c:f>
              <c:strCache>
                <c:ptCount val="1"/>
                <c:pt idx="0">
                  <c:v>Hele landet</c:v>
                </c:pt>
              </c:strCache>
            </c:strRef>
          </c:tx>
          <c:spPr>
            <a:ln w="28575" cap="rnd">
              <a:solidFill>
                <a:schemeClr val="tx2"/>
              </a:solidFill>
              <a:round/>
            </a:ln>
            <a:effectLst/>
          </c:spPr>
          <c:marker>
            <c:symbol val="none"/>
          </c:marker>
          <c:cat>
            <c:strRef>
              <c:f>FIDA!$C$30:$C$93</c:f>
              <c:strCache>
                <c:ptCount val="62"/>
                <c:pt idx="1">
                  <c:v>2006</c:v>
                </c:pt>
                <c:pt idx="5">
                  <c:v>2007</c:v>
                </c:pt>
                <c:pt idx="9">
                  <c:v>2008</c:v>
                </c:pt>
                <c:pt idx="13">
                  <c:v>2009</c:v>
                </c:pt>
                <c:pt idx="17">
                  <c:v>2010</c:v>
                </c:pt>
                <c:pt idx="21">
                  <c:v>2011</c:v>
                </c:pt>
                <c:pt idx="25">
                  <c:v>2012</c:v>
                </c:pt>
                <c:pt idx="29">
                  <c:v>2013</c:v>
                </c:pt>
                <c:pt idx="33">
                  <c:v>2014</c:v>
                </c:pt>
                <c:pt idx="37">
                  <c:v>2015</c:v>
                </c:pt>
                <c:pt idx="41">
                  <c:v>2016</c:v>
                </c:pt>
                <c:pt idx="45">
                  <c:v>2017</c:v>
                </c:pt>
                <c:pt idx="49">
                  <c:v>2018</c:v>
                </c:pt>
                <c:pt idx="53">
                  <c:v>2019</c:v>
                </c:pt>
                <c:pt idx="57">
                  <c:v>2020</c:v>
                </c:pt>
                <c:pt idx="61">
                  <c:v>2021</c:v>
                </c:pt>
              </c:strCache>
            </c:strRef>
          </c:cat>
          <c:val>
            <c:numRef>
              <c:f>FIDA!$N$30:$N$93</c:f>
              <c:numCache>
                <c:formatCode>#,##0</c:formatCode>
                <c:ptCount val="64"/>
                <c:pt idx="0">
                  <c:v>12261</c:v>
                </c:pt>
                <c:pt idx="1">
                  <c:v>12997</c:v>
                </c:pt>
                <c:pt idx="2">
                  <c:v>13331</c:v>
                </c:pt>
                <c:pt idx="3">
                  <c:v>13408</c:v>
                </c:pt>
                <c:pt idx="4">
                  <c:v>13480</c:v>
                </c:pt>
                <c:pt idx="5">
                  <c:v>13716</c:v>
                </c:pt>
                <c:pt idx="6">
                  <c:v>13578</c:v>
                </c:pt>
                <c:pt idx="7">
                  <c:v>13503</c:v>
                </c:pt>
                <c:pt idx="8">
                  <c:v>13391</c:v>
                </c:pt>
                <c:pt idx="9">
                  <c:v>13435</c:v>
                </c:pt>
                <c:pt idx="10">
                  <c:v>12967</c:v>
                </c:pt>
                <c:pt idx="11">
                  <c:v>12198</c:v>
                </c:pt>
                <c:pt idx="12">
                  <c:v>11504</c:v>
                </c:pt>
                <c:pt idx="13">
                  <c:v>11690</c:v>
                </c:pt>
                <c:pt idx="14">
                  <c:v>11618</c:v>
                </c:pt>
                <c:pt idx="15">
                  <c:v>11736</c:v>
                </c:pt>
                <c:pt idx="16">
                  <c:v>11824</c:v>
                </c:pt>
                <c:pt idx="17">
                  <c:v>12102</c:v>
                </c:pt>
                <c:pt idx="18">
                  <c:v>12000</c:v>
                </c:pt>
                <c:pt idx="19">
                  <c:v>11930</c:v>
                </c:pt>
                <c:pt idx="20">
                  <c:v>11824</c:v>
                </c:pt>
                <c:pt idx="21">
                  <c:v>11812</c:v>
                </c:pt>
                <c:pt idx="22">
                  <c:v>11339</c:v>
                </c:pt>
                <c:pt idx="23">
                  <c:v>11145</c:v>
                </c:pt>
                <c:pt idx="24">
                  <c:v>10972</c:v>
                </c:pt>
                <c:pt idx="25">
                  <c:v>11072</c:v>
                </c:pt>
                <c:pt idx="26">
                  <c:v>11084</c:v>
                </c:pt>
                <c:pt idx="27">
                  <c:v>10931</c:v>
                </c:pt>
                <c:pt idx="28">
                  <c:v>11041</c:v>
                </c:pt>
                <c:pt idx="29">
                  <c:v>11167</c:v>
                </c:pt>
                <c:pt idx="30">
                  <c:v>11128</c:v>
                </c:pt>
                <c:pt idx="31">
                  <c:v>11082</c:v>
                </c:pt>
                <c:pt idx="32">
                  <c:v>11100</c:v>
                </c:pt>
                <c:pt idx="33">
                  <c:v>11406</c:v>
                </c:pt>
                <c:pt idx="34">
                  <c:v>11315</c:v>
                </c:pt>
                <c:pt idx="35">
                  <c:v>11285</c:v>
                </c:pt>
                <c:pt idx="36">
                  <c:v>11764</c:v>
                </c:pt>
                <c:pt idx="37">
                  <c:v>12192</c:v>
                </c:pt>
                <c:pt idx="38">
                  <c:v>12124</c:v>
                </c:pt>
                <c:pt idx="39">
                  <c:v>12026</c:v>
                </c:pt>
                <c:pt idx="40">
                  <c:v>12166</c:v>
                </c:pt>
                <c:pt idx="41">
                  <c:v>12528</c:v>
                </c:pt>
                <c:pt idx="42">
                  <c:v>12670</c:v>
                </c:pt>
                <c:pt idx="43">
                  <c:v>12529</c:v>
                </c:pt>
                <c:pt idx="44">
                  <c:v>12647</c:v>
                </c:pt>
                <c:pt idx="45">
                  <c:v>13152</c:v>
                </c:pt>
                <c:pt idx="46">
                  <c:v>13160</c:v>
                </c:pt>
                <c:pt idx="47">
                  <c:v>13179</c:v>
                </c:pt>
                <c:pt idx="48">
                  <c:v>13407</c:v>
                </c:pt>
                <c:pt idx="49">
                  <c:v>13628</c:v>
                </c:pt>
                <c:pt idx="50">
                  <c:v>13697</c:v>
                </c:pt>
                <c:pt idx="51">
                  <c:v>13638</c:v>
                </c:pt>
                <c:pt idx="52">
                  <c:v>13618</c:v>
                </c:pt>
                <c:pt idx="53">
                  <c:v>14002</c:v>
                </c:pt>
                <c:pt idx="54">
                  <c:v>14145</c:v>
                </c:pt>
                <c:pt idx="55">
                  <c:v>14176</c:v>
                </c:pt>
                <c:pt idx="56">
                  <c:v>14124</c:v>
                </c:pt>
                <c:pt idx="57">
                  <c:v>14346</c:v>
                </c:pt>
                <c:pt idx="58">
                  <c:v>14752</c:v>
                </c:pt>
                <c:pt idx="59">
                  <c:v>15076</c:v>
                </c:pt>
                <c:pt idx="60">
                  <c:v>15736</c:v>
                </c:pt>
                <c:pt idx="61">
                  <c:v>16350</c:v>
                </c:pt>
                <c:pt idx="62">
                  <c:v>16570</c:v>
                </c:pt>
                <c:pt idx="63">
                  <c:v>16507</c:v>
                </c:pt>
              </c:numCache>
            </c:numRef>
          </c:val>
          <c:smooth val="0"/>
          <c:extLst>
            <c:ext xmlns:c16="http://schemas.microsoft.com/office/drawing/2014/chart" uri="{C3380CC4-5D6E-409C-BE32-E72D297353CC}">
              <c16:uniqueId val="{00000001-1AAE-42E1-BD0A-3F807143B641}"/>
            </c:ext>
          </c:extLst>
        </c:ser>
        <c:dLbls>
          <c:showLegendKey val="0"/>
          <c:showVal val="0"/>
          <c:showCatName val="0"/>
          <c:showSerName val="0"/>
          <c:showPercent val="0"/>
          <c:showBubbleSize val="0"/>
        </c:dLbls>
        <c:smooth val="0"/>
        <c:axId val="861291960"/>
        <c:axId val="861286384"/>
      </c:lineChart>
      <c:catAx>
        <c:axId val="86129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861286384"/>
        <c:crosses val="autoZero"/>
        <c:auto val="1"/>
        <c:lblAlgn val="ctr"/>
        <c:lblOffset val="50"/>
        <c:tickLblSkip val="1"/>
        <c:tickMarkSkip val="1"/>
        <c:noMultiLvlLbl val="0"/>
      </c:catAx>
      <c:valAx>
        <c:axId val="861286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861291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82720538558785E-2"/>
          <c:y val="9.2592543579111439E-2"/>
          <c:w val="0.88689745183468105"/>
          <c:h val="0.71651292267365663"/>
        </c:manualLayout>
      </c:layout>
      <c:lineChart>
        <c:grouping val="standard"/>
        <c:varyColors val="0"/>
        <c:ser>
          <c:idx val="0"/>
          <c:order val="0"/>
          <c:tx>
            <c:strRef>
              <c:f>Realkreditrenter!$C$1</c:f>
              <c:strCache>
                <c:ptCount val="1"/>
                <c:pt idx="0">
                  <c:v>Kort realkreditrente</c:v>
                </c:pt>
              </c:strCache>
            </c:strRef>
          </c:tx>
          <c:spPr>
            <a:ln w="28575" cap="rnd">
              <a:solidFill>
                <a:schemeClr val="accent1"/>
              </a:solidFill>
              <a:round/>
            </a:ln>
            <a:effectLst/>
          </c:spPr>
          <c:marker>
            <c:symbol val="none"/>
          </c:marker>
          <c:cat>
            <c:multiLvlStrRef>
              <c:f>Realkreditrenter!$A$107:$B$175</c:f>
              <c:multiLvlStrCache>
                <c:ptCount val="69"/>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lvl>
                <c:lvl>
                  <c:pt idx="0">
                    <c:v>2021</c:v>
                  </c:pt>
                  <c:pt idx="52">
                    <c:v>2022</c:v>
                  </c:pt>
                </c:lvl>
              </c:multiLvlStrCache>
            </c:multiLvlStrRef>
          </c:cat>
          <c:val>
            <c:numRef>
              <c:f>Realkreditrenter!$C$107:$C$175</c:f>
              <c:numCache>
                <c:formatCode>0.00</c:formatCode>
                <c:ptCount val="69"/>
                <c:pt idx="0">
                  <c:v>-0.55483000000000005</c:v>
                </c:pt>
                <c:pt idx="1">
                  <c:v>-0.55611999999999995</c:v>
                </c:pt>
                <c:pt idx="2">
                  <c:v>-0.55474999999999997</c:v>
                </c:pt>
                <c:pt idx="3">
                  <c:v>-0.51593999999999995</c:v>
                </c:pt>
                <c:pt idx="4">
                  <c:v>-0.51195000000000002</c:v>
                </c:pt>
                <c:pt idx="5">
                  <c:v>-0.48784</c:v>
                </c:pt>
                <c:pt idx="6">
                  <c:v>-0.49712000000000001</c:v>
                </c:pt>
                <c:pt idx="7">
                  <c:v>-0.44706000000000001</c:v>
                </c:pt>
                <c:pt idx="8">
                  <c:v>-0.45623000000000002</c:v>
                </c:pt>
                <c:pt idx="9">
                  <c:v>-0.43847999999999998</c:v>
                </c:pt>
                <c:pt idx="10">
                  <c:v>-0.43456</c:v>
                </c:pt>
                <c:pt idx="11">
                  <c:v>-0.44718999999999998</c:v>
                </c:pt>
                <c:pt idx="12">
                  <c:v>-0.46661999999999998</c:v>
                </c:pt>
                <c:pt idx="13">
                  <c:v>-0.47667999999999999</c:v>
                </c:pt>
                <c:pt idx="14">
                  <c:v>-0.48985000000000001</c:v>
                </c:pt>
                <c:pt idx="15">
                  <c:v>-0.48341000000000001</c:v>
                </c:pt>
                <c:pt idx="16">
                  <c:v>-0.50570000000000004</c:v>
                </c:pt>
                <c:pt idx="17">
                  <c:v>-0.50851999999999997</c:v>
                </c:pt>
                <c:pt idx="18">
                  <c:v>-0.51654</c:v>
                </c:pt>
                <c:pt idx="19">
                  <c:v>-0.48887000000000003</c:v>
                </c:pt>
                <c:pt idx="20">
                  <c:v>-0.49757000000000001</c:v>
                </c:pt>
                <c:pt idx="21">
                  <c:v>-0.50902000000000003</c:v>
                </c:pt>
                <c:pt idx="22">
                  <c:v>-0.51573000000000002</c:v>
                </c:pt>
                <c:pt idx="23">
                  <c:v>-0.51485000000000003</c:v>
                </c:pt>
                <c:pt idx="24">
                  <c:v>-0.51612999999999998</c:v>
                </c:pt>
                <c:pt idx="25">
                  <c:v>-0.51278999999999997</c:v>
                </c:pt>
                <c:pt idx="26">
                  <c:v>-0.53017999999999998</c:v>
                </c:pt>
                <c:pt idx="27">
                  <c:v>-0.55876999999999999</c:v>
                </c:pt>
                <c:pt idx="28">
                  <c:v>-0.56735999999999998</c:v>
                </c:pt>
                <c:pt idx="29">
                  <c:v>-0.54434000000000005</c:v>
                </c:pt>
                <c:pt idx="30">
                  <c:v>-0.55815000000000003</c:v>
                </c:pt>
                <c:pt idx="31">
                  <c:v>-0.53627000000000002</c:v>
                </c:pt>
                <c:pt idx="32">
                  <c:v>-0.53281999999999996</c:v>
                </c:pt>
                <c:pt idx="33">
                  <c:v>-0.49106</c:v>
                </c:pt>
                <c:pt idx="34">
                  <c:v>-0.52022999999999997</c:v>
                </c:pt>
                <c:pt idx="35">
                  <c:v>-0.51329999999999998</c:v>
                </c:pt>
                <c:pt idx="36">
                  <c:v>-0.51731000000000005</c:v>
                </c:pt>
                <c:pt idx="37">
                  <c:v>-0.51497999999999999</c:v>
                </c:pt>
                <c:pt idx="38">
                  <c:v>-0.53488999999999998</c:v>
                </c:pt>
                <c:pt idx="39">
                  <c:v>-0.59541999999999995</c:v>
                </c:pt>
                <c:pt idx="40">
                  <c:v>-0.58955999999999997</c:v>
                </c:pt>
                <c:pt idx="41">
                  <c:v>-0.61</c:v>
                </c:pt>
                <c:pt idx="42">
                  <c:v>-0.55154999999999998</c:v>
                </c:pt>
                <c:pt idx="43">
                  <c:v>-0.56525999999999998</c:v>
                </c:pt>
                <c:pt idx="44">
                  <c:v>-0.56947000000000003</c:v>
                </c:pt>
                <c:pt idx="45">
                  <c:v>-0.57521999999999995</c:v>
                </c:pt>
                <c:pt idx="46">
                  <c:v>-0.56901000000000002</c:v>
                </c:pt>
                <c:pt idx="47">
                  <c:v>-0.59372000000000003</c:v>
                </c:pt>
                <c:pt idx="48">
                  <c:v>-0.58877999999999997</c:v>
                </c:pt>
                <c:pt idx="49">
                  <c:v>-0.59333999999999998</c:v>
                </c:pt>
                <c:pt idx="50">
                  <c:v>-0.59497</c:v>
                </c:pt>
                <c:pt idx="51">
                  <c:v>-0.60907</c:v>
                </c:pt>
                <c:pt idx="52">
                  <c:v>-0.58947000000000005</c:v>
                </c:pt>
                <c:pt idx="53">
                  <c:v>-0.58398000000000005</c:v>
                </c:pt>
                <c:pt idx="54">
                  <c:v>-0.58421999999999996</c:v>
                </c:pt>
                <c:pt idx="55">
                  <c:v>-0.55745</c:v>
                </c:pt>
                <c:pt idx="56">
                  <c:v>-0.47742000000000001</c:v>
                </c:pt>
                <c:pt idx="57">
                  <c:v>-0.34177999999999997</c:v>
                </c:pt>
                <c:pt idx="58">
                  <c:v>-0.3513</c:v>
                </c:pt>
                <c:pt idx="59">
                  <c:v>-0.39533000000000001</c:v>
                </c:pt>
                <c:pt idx="60">
                  <c:v>-0.47968</c:v>
                </c:pt>
                <c:pt idx="61">
                  <c:v>-0.40372999999999998</c:v>
                </c:pt>
                <c:pt idx="62">
                  <c:v>-0.32045000000000001</c:v>
                </c:pt>
                <c:pt idx="63">
                  <c:v>-0.29447000000000001</c:v>
                </c:pt>
                <c:pt idx="64">
                  <c:v>-0.11249000000000001</c:v>
                </c:pt>
                <c:pt idx="65">
                  <c:v>-0.11947000000000001</c:v>
                </c:pt>
                <c:pt idx="66">
                  <c:v>-6.5570000000000003E-2</c:v>
                </c:pt>
                <c:pt idx="67">
                  <c:v>-5.3289999999999997E-2</c:v>
                </c:pt>
                <c:pt idx="68">
                  <c:v>5.8450000000000002E-2</c:v>
                </c:pt>
              </c:numCache>
            </c:numRef>
          </c:val>
          <c:smooth val="0"/>
          <c:extLst>
            <c:ext xmlns:c16="http://schemas.microsoft.com/office/drawing/2014/chart" uri="{C3380CC4-5D6E-409C-BE32-E72D297353CC}">
              <c16:uniqueId val="{00000000-C75F-4DDD-BC89-95BD796DC199}"/>
            </c:ext>
          </c:extLst>
        </c:ser>
        <c:ser>
          <c:idx val="1"/>
          <c:order val="1"/>
          <c:tx>
            <c:strRef>
              <c:f>Realkreditrenter!$D$1</c:f>
              <c:strCache>
                <c:ptCount val="1"/>
                <c:pt idx="0">
                  <c:v>Lang realkreditrente</c:v>
                </c:pt>
              </c:strCache>
            </c:strRef>
          </c:tx>
          <c:spPr>
            <a:ln w="28575" cap="rnd">
              <a:solidFill>
                <a:schemeClr val="accent2"/>
              </a:solidFill>
              <a:round/>
            </a:ln>
            <a:effectLst/>
          </c:spPr>
          <c:marker>
            <c:symbol val="none"/>
          </c:marker>
          <c:cat>
            <c:multiLvlStrRef>
              <c:f>Realkreditrenter!$A$107:$B$175</c:f>
              <c:multiLvlStrCache>
                <c:ptCount val="69"/>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lvl>
                <c:lvl>
                  <c:pt idx="0">
                    <c:v>2021</c:v>
                  </c:pt>
                  <c:pt idx="52">
                    <c:v>2022</c:v>
                  </c:pt>
                </c:lvl>
              </c:multiLvlStrCache>
            </c:multiLvlStrRef>
          </c:cat>
          <c:val>
            <c:numRef>
              <c:f>Realkreditrenter!$D$107:$D$175</c:f>
              <c:numCache>
                <c:formatCode>0.00</c:formatCode>
                <c:ptCount val="69"/>
                <c:pt idx="0">
                  <c:v>0.90868000000000004</c:v>
                </c:pt>
                <c:pt idx="1">
                  <c:v>0.92647000000000002</c:v>
                </c:pt>
                <c:pt idx="2">
                  <c:v>0.92791000000000001</c:v>
                </c:pt>
                <c:pt idx="3">
                  <c:v>0.90969</c:v>
                </c:pt>
                <c:pt idx="4">
                  <c:v>0.93832000000000004</c:v>
                </c:pt>
                <c:pt idx="5">
                  <c:v>0.97601000000000004</c:v>
                </c:pt>
                <c:pt idx="6">
                  <c:v>1.03799</c:v>
                </c:pt>
                <c:pt idx="7">
                  <c:v>1.1366099999999999</c:v>
                </c:pt>
                <c:pt idx="8">
                  <c:v>1.1103400000000001</c:v>
                </c:pt>
                <c:pt idx="9">
                  <c:v>1.12564</c:v>
                </c:pt>
                <c:pt idx="10">
                  <c:v>1.1337699999999999</c:v>
                </c:pt>
                <c:pt idx="11">
                  <c:v>1.1483000000000001</c:v>
                </c:pt>
                <c:pt idx="12">
                  <c:v>1.17205</c:v>
                </c:pt>
                <c:pt idx="13">
                  <c:v>1.15682</c:v>
                </c:pt>
                <c:pt idx="14">
                  <c:v>1.2057199999999999</c:v>
                </c:pt>
                <c:pt idx="15">
                  <c:v>1.2248300000000001</c:v>
                </c:pt>
                <c:pt idx="16">
                  <c:v>1.24091</c:v>
                </c:pt>
                <c:pt idx="17">
                  <c:v>1.2509399999999999</c:v>
                </c:pt>
                <c:pt idx="18">
                  <c:v>1.27108</c:v>
                </c:pt>
                <c:pt idx="19">
                  <c:v>1.37927</c:v>
                </c:pt>
                <c:pt idx="20">
                  <c:v>1.34666</c:v>
                </c:pt>
                <c:pt idx="21">
                  <c:v>1.3992199999999999</c:v>
                </c:pt>
                <c:pt idx="22">
                  <c:v>1.40686</c:v>
                </c:pt>
                <c:pt idx="23">
                  <c:v>1.39767</c:v>
                </c:pt>
                <c:pt idx="24">
                  <c:v>1.35833</c:v>
                </c:pt>
                <c:pt idx="25">
                  <c:v>1.35392</c:v>
                </c:pt>
                <c:pt idx="26">
                  <c:v>1.32416</c:v>
                </c:pt>
                <c:pt idx="27">
                  <c:v>1.3344800000000001</c:v>
                </c:pt>
                <c:pt idx="28">
                  <c:v>1.29114</c:v>
                </c:pt>
                <c:pt idx="29">
                  <c:v>1.23546</c:v>
                </c:pt>
                <c:pt idx="30">
                  <c:v>1.23245</c:v>
                </c:pt>
                <c:pt idx="31">
                  <c:v>1.24753</c:v>
                </c:pt>
                <c:pt idx="32">
                  <c:v>1.2424500000000001</c:v>
                </c:pt>
                <c:pt idx="33">
                  <c:v>1.26996</c:v>
                </c:pt>
                <c:pt idx="34">
                  <c:v>1.3181</c:v>
                </c:pt>
                <c:pt idx="35">
                  <c:v>1.35337</c:v>
                </c:pt>
                <c:pt idx="36">
                  <c:v>1.4021600000000001</c:v>
                </c:pt>
                <c:pt idx="37">
                  <c:v>1.4672000000000001</c:v>
                </c:pt>
                <c:pt idx="38">
                  <c:v>1.5234799999999999</c:v>
                </c:pt>
                <c:pt idx="39">
                  <c:v>1.48695</c:v>
                </c:pt>
                <c:pt idx="40">
                  <c:v>1.4964999999999999</c:v>
                </c:pt>
                <c:pt idx="41">
                  <c:v>1.5204200000000001</c:v>
                </c:pt>
                <c:pt idx="42" formatCode="#,##0.00">
                  <c:v>1.5300100000000001</c:v>
                </c:pt>
                <c:pt idx="43">
                  <c:v>1.52491</c:v>
                </c:pt>
                <c:pt idx="44">
                  <c:v>1.4906699999999999</c:v>
                </c:pt>
                <c:pt idx="45">
                  <c:v>1.5528500000000001</c:v>
                </c:pt>
                <c:pt idx="46">
                  <c:v>1.5364800000000001</c:v>
                </c:pt>
                <c:pt idx="47">
                  <c:v>1.5102800000000001</c:v>
                </c:pt>
                <c:pt idx="48">
                  <c:v>1.46336</c:v>
                </c:pt>
                <c:pt idx="49">
                  <c:v>1.45238</c:v>
                </c:pt>
                <c:pt idx="50">
                  <c:v>1.4861200000000001</c:v>
                </c:pt>
                <c:pt idx="51">
                  <c:v>1.5165999999999999</c:v>
                </c:pt>
                <c:pt idx="52">
                  <c:v>1.55535</c:v>
                </c:pt>
                <c:pt idx="53">
                  <c:v>1.5713200000000001</c:v>
                </c:pt>
                <c:pt idx="54">
                  <c:v>1.5955999999999999</c:v>
                </c:pt>
                <c:pt idx="55">
                  <c:v>1.6178399999999999</c:v>
                </c:pt>
                <c:pt idx="56">
                  <c:v>1.72658</c:v>
                </c:pt>
                <c:pt idx="57">
                  <c:v>1.8718999999999999</c:v>
                </c:pt>
                <c:pt idx="58">
                  <c:v>1.97387</c:v>
                </c:pt>
                <c:pt idx="59">
                  <c:v>2.00082</c:v>
                </c:pt>
                <c:pt idx="60">
                  <c:v>1.9448399999999999</c:v>
                </c:pt>
                <c:pt idx="61">
                  <c:v>2.0123199999999999</c:v>
                </c:pt>
                <c:pt idx="62">
                  <c:v>2.0932599999999999</c:v>
                </c:pt>
                <c:pt idx="63">
                  <c:v>2.13618</c:v>
                </c:pt>
                <c:pt idx="64">
                  <c:v>2.1967300000000001</c:v>
                </c:pt>
                <c:pt idx="65">
                  <c:v>2.2324000000000002</c:v>
                </c:pt>
                <c:pt idx="66">
                  <c:v>2.3176100000000002</c:v>
                </c:pt>
                <c:pt idx="67">
                  <c:v>2.3858199999999998</c:v>
                </c:pt>
                <c:pt idx="68">
                  <c:v>2.51037</c:v>
                </c:pt>
              </c:numCache>
            </c:numRef>
          </c:val>
          <c:smooth val="0"/>
          <c:extLst>
            <c:ext xmlns:c16="http://schemas.microsoft.com/office/drawing/2014/chart" uri="{C3380CC4-5D6E-409C-BE32-E72D297353CC}">
              <c16:uniqueId val="{00000001-C75F-4DDD-BC89-95BD796DC199}"/>
            </c:ext>
          </c:extLst>
        </c:ser>
        <c:ser>
          <c:idx val="2"/>
          <c:order val="2"/>
          <c:tx>
            <c:strRef>
              <c:f>Realkreditrenter!$F$1</c:f>
              <c:strCache>
                <c:ptCount val="1"/>
                <c:pt idx="0">
                  <c:v>Rentespænd</c:v>
                </c:pt>
              </c:strCache>
            </c:strRef>
          </c:tx>
          <c:spPr>
            <a:ln w="28575" cap="rnd">
              <a:solidFill>
                <a:schemeClr val="accent3"/>
              </a:solidFill>
              <a:round/>
            </a:ln>
            <a:effectLst/>
          </c:spPr>
          <c:marker>
            <c:symbol val="none"/>
          </c:marker>
          <c:cat>
            <c:multiLvlStrRef>
              <c:f>Realkreditrenter!$A$107:$B$175</c:f>
              <c:multiLvlStrCache>
                <c:ptCount val="69"/>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lvl>
                <c:lvl>
                  <c:pt idx="0">
                    <c:v>2021</c:v>
                  </c:pt>
                  <c:pt idx="52">
                    <c:v>2022</c:v>
                  </c:pt>
                </c:lvl>
              </c:multiLvlStrCache>
            </c:multiLvlStrRef>
          </c:cat>
          <c:val>
            <c:numRef>
              <c:f>Realkreditrenter!$F$107:$F$175</c:f>
              <c:numCache>
                <c:formatCode>#,##0.00</c:formatCode>
                <c:ptCount val="69"/>
                <c:pt idx="0">
                  <c:v>1.4635100000000001</c:v>
                </c:pt>
                <c:pt idx="1">
                  <c:v>1.4825900000000001</c:v>
                </c:pt>
                <c:pt idx="2">
                  <c:v>1.4826600000000001</c:v>
                </c:pt>
                <c:pt idx="3">
                  <c:v>1.42563</c:v>
                </c:pt>
                <c:pt idx="4">
                  <c:v>1.4502700000000002</c:v>
                </c:pt>
                <c:pt idx="5">
                  <c:v>1.4638500000000001</c:v>
                </c:pt>
                <c:pt idx="6">
                  <c:v>1.53511</c:v>
                </c:pt>
                <c:pt idx="7">
                  <c:v>1.5836699999999999</c:v>
                </c:pt>
                <c:pt idx="8">
                  <c:v>1.56657</c:v>
                </c:pt>
                <c:pt idx="9">
                  <c:v>1.56412</c:v>
                </c:pt>
                <c:pt idx="10">
                  <c:v>1.56833</c:v>
                </c:pt>
                <c:pt idx="11">
                  <c:v>1.5954900000000001</c:v>
                </c:pt>
                <c:pt idx="12">
                  <c:v>1.6386700000000001</c:v>
                </c:pt>
                <c:pt idx="13">
                  <c:v>1.6335</c:v>
                </c:pt>
                <c:pt idx="14">
                  <c:v>1.69557</c:v>
                </c:pt>
                <c:pt idx="15">
                  <c:v>1.70824</c:v>
                </c:pt>
                <c:pt idx="16">
                  <c:v>1.74661</c:v>
                </c:pt>
                <c:pt idx="17">
                  <c:v>1.7594599999999998</c:v>
                </c:pt>
                <c:pt idx="18">
                  <c:v>1.78762</c:v>
                </c:pt>
                <c:pt idx="19">
                  <c:v>1.8681399999999999</c:v>
                </c:pt>
                <c:pt idx="20">
                  <c:v>1.84423</c:v>
                </c:pt>
                <c:pt idx="21">
                  <c:v>1.9082399999999999</c:v>
                </c:pt>
                <c:pt idx="22">
                  <c:v>1.92259</c:v>
                </c:pt>
                <c:pt idx="23">
                  <c:v>1.91252</c:v>
                </c:pt>
                <c:pt idx="24">
                  <c:v>1.87446</c:v>
                </c:pt>
                <c:pt idx="25">
                  <c:v>1.8667099999999999</c:v>
                </c:pt>
                <c:pt idx="26">
                  <c:v>1.8543400000000001</c:v>
                </c:pt>
                <c:pt idx="27">
                  <c:v>1.8932500000000001</c:v>
                </c:pt>
                <c:pt idx="28">
                  <c:v>1.8584999999999998</c:v>
                </c:pt>
                <c:pt idx="29">
                  <c:v>1.7798</c:v>
                </c:pt>
                <c:pt idx="30">
                  <c:v>1.7906</c:v>
                </c:pt>
                <c:pt idx="31">
                  <c:v>1.7838000000000001</c:v>
                </c:pt>
                <c:pt idx="32">
                  <c:v>1.7752699999999999</c:v>
                </c:pt>
                <c:pt idx="33">
                  <c:v>1.76102</c:v>
                </c:pt>
                <c:pt idx="34">
                  <c:v>1.83833</c:v>
                </c:pt>
                <c:pt idx="35">
                  <c:v>1.8666700000000001</c:v>
                </c:pt>
                <c:pt idx="36">
                  <c:v>1.91947</c:v>
                </c:pt>
                <c:pt idx="37">
                  <c:v>1.9821800000000001</c:v>
                </c:pt>
                <c:pt idx="38">
                  <c:v>2.05837</c:v>
                </c:pt>
                <c:pt idx="39">
                  <c:v>2.0823700000000001</c:v>
                </c:pt>
                <c:pt idx="40">
                  <c:v>2.0860599999999998</c:v>
                </c:pt>
                <c:pt idx="41">
                  <c:v>2.13042</c:v>
                </c:pt>
                <c:pt idx="42">
                  <c:v>2.0815600000000001</c:v>
                </c:pt>
                <c:pt idx="43">
                  <c:v>2.0901700000000001</c:v>
                </c:pt>
                <c:pt idx="44">
                  <c:v>2.0601400000000001</c:v>
                </c:pt>
                <c:pt idx="45">
                  <c:v>2.1280700000000001</c:v>
                </c:pt>
                <c:pt idx="46">
                  <c:v>2.1054900000000001</c:v>
                </c:pt>
                <c:pt idx="47">
                  <c:v>2.1040000000000001</c:v>
                </c:pt>
                <c:pt idx="48">
                  <c:v>2.0521400000000001</c:v>
                </c:pt>
                <c:pt idx="49">
                  <c:v>2.0457200000000002</c:v>
                </c:pt>
                <c:pt idx="50">
                  <c:v>2.0810900000000001</c:v>
                </c:pt>
                <c:pt idx="51">
                  <c:v>2.1256699999999999</c:v>
                </c:pt>
                <c:pt idx="52">
                  <c:v>2.1448200000000002</c:v>
                </c:pt>
                <c:pt idx="53">
                  <c:v>2.1553</c:v>
                </c:pt>
                <c:pt idx="54">
                  <c:v>2.1798199999999999</c:v>
                </c:pt>
                <c:pt idx="55">
                  <c:v>2.1752899999999999</c:v>
                </c:pt>
                <c:pt idx="56">
                  <c:v>2.2040000000000002</c:v>
                </c:pt>
                <c:pt idx="57">
                  <c:v>2.2136800000000001</c:v>
                </c:pt>
                <c:pt idx="58">
                  <c:v>2.32517</c:v>
                </c:pt>
                <c:pt idx="59">
                  <c:v>2.39615</c:v>
                </c:pt>
                <c:pt idx="60">
                  <c:v>2.4245199999999998</c:v>
                </c:pt>
                <c:pt idx="61">
                  <c:v>2.4160499999999998</c:v>
                </c:pt>
                <c:pt idx="62">
                  <c:v>2.41371</c:v>
                </c:pt>
                <c:pt idx="63">
                  <c:v>2.43065</c:v>
                </c:pt>
                <c:pt idx="64">
                  <c:v>2.3092200000000003</c:v>
                </c:pt>
                <c:pt idx="65">
                  <c:v>2.3518700000000003</c:v>
                </c:pt>
                <c:pt idx="66">
                  <c:v>2.3831800000000003</c:v>
                </c:pt>
                <c:pt idx="67">
                  <c:v>2.4391099999999999</c:v>
                </c:pt>
                <c:pt idx="68">
                  <c:v>2.4519199999999999</c:v>
                </c:pt>
              </c:numCache>
            </c:numRef>
          </c:val>
          <c:smooth val="0"/>
          <c:extLst>
            <c:ext xmlns:c16="http://schemas.microsoft.com/office/drawing/2014/chart" uri="{C3380CC4-5D6E-409C-BE32-E72D297353CC}">
              <c16:uniqueId val="{00000002-C75F-4DDD-BC89-95BD796DC199}"/>
            </c:ext>
          </c:extLst>
        </c:ser>
        <c:dLbls>
          <c:showLegendKey val="0"/>
          <c:showVal val="0"/>
          <c:showCatName val="0"/>
          <c:showSerName val="0"/>
          <c:showPercent val="0"/>
          <c:showBubbleSize val="0"/>
        </c:dLbls>
        <c:smooth val="0"/>
        <c:axId val="703792992"/>
        <c:axId val="703794304"/>
      </c:lineChart>
      <c:catAx>
        <c:axId val="703792992"/>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da-DK" b="1">
                    <a:solidFill>
                      <a:sysClr val="windowText" lastClr="000000"/>
                    </a:solidFill>
                  </a:rPr>
                  <a:t>Pct.</a:t>
                </a:r>
              </a:p>
            </c:rich>
          </c:tx>
          <c:layout>
            <c:manualLayout>
              <c:xMode val="edge"/>
              <c:yMode val="edge"/>
              <c:x val="1.8415573053368363E-2"/>
              <c:y val="4.2585301837270084E-3"/>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da-DK"/>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5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da-DK"/>
          </a:p>
        </c:txPr>
        <c:crossAx val="703794304"/>
        <c:crosses val="autoZero"/>
        <c:auto val="1"/>
        <c:lblAlgn val="ctr"/>
        <c:lblOffset val="100"/>
        <c:noMultiLvlLbl val="0"/>
      </c:catAx>
      <c:valAx>
        <c:axId val="703794304"/>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a-DK"/>
          </a:p>
        </c:txPr>
        <c:crossAx val="703792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a-DK"/>
        </a:p>
      </c:txPr>
    </c:legend>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326499281929386E-2"/>
          <c:y val="0.10094376212023269"/>
          <c:w val="0.88999464188344979"/>
          <c:h val="0.56830156411444044"/>
        </c:manualLayout>
      </c:layout>
      <c:lineChart>
        <c:grouping val="standard"/>
        <c:varyColors val="0"/>
        <c:ser>
          <c:idx val="0"/>
          <c:order val="0"/>
          <c:tx>
            <c:strRef>
              <c:f>'Figur 6'!$H$41</c:f>
              <c:strCache>
                <c:ptCount val="1"/>
                <c:pt idx="0">
                  <c:v>Fast forrentet med afdrag</c:v>
                </c:pt>
              </c:strCache>
            </c:strRef>
          </c:tx>
          <c:spPr>
            <a:ln w="28575" cap="rnd">
              <a:solidFill>
                <a:schemeClr val="tx2"/>
              </a:solidFill>
              <a:round/>
            </a:ln>
            <a:effectLst/>
          </c:spPr>
          <c:marker>
            <c:symbol val="none"/>
          </c:marker>
          <c:cat>
            <c:multiLvlStrRef>
              <c:f>'Figur 6'!$Q$38:$AB$39</c:f>
              <c:multiLvlStrCache>
                <c:ptCount val="12"/>
                <c:lvl>
                  <c:pt idx="0">
                    <c:v>1. kvt.</c:v>
                  </c:pt>
                  <c:pt idx="1">
                    <c:v>2. kvt.</c:v>
                  </c:pt>
                  <c:pt idx="2">
                    <c:v>3. kvt.</c:v>
                  </c:pt>
                  <c:pt idx="3">
                    <c:v>4. kvt.</c:v>
                  </c:pt>
                  <c:pt idx="4">
                    <c:v>1. kvt.</c:v>
                  </c:pt>
                  <c:pt idx="5">
                    <c:v>2. kvt.</c:v>
                  </c:pt>
                  <c:pt idx="6">
                    <c:v>3. kvt.</c:v>
                  </c:pt>
                  <c:pt idx="7">
                    <c:v>4. kvt.</c:v>
                  </c:pt>
                  <c:pt idx="8">
                    <c:v>1. kvt.</c:v>
                  </c:pt>
                  <c:pt idx="9">
                    <c:v>2. kvt.</c:v>
                  </c:pt>
                  <c:pt idx="10">
                    <c:v>3. kvt.</c:v>
                  </c:pt>
                  <c:pt idx="11">
                    <c:v>4. kvt.</c:v>
                  </c:pt>
                </c:lvl>
                <c:lvl>
                  <c:pt idx="0">
                    <c:v>2019</c:v>
                  </c:pt>
                  <c:pt idx="4">
                    <c:v>2020</c:v>
                  </c:pt>
                  <c:pt idx="8">
                    <c:v>2021</c:v>
                  </c:pt>
                </c:lvl>
              </c:multiLvlStrCache>
            </c:multiLvlStrRef>
          </c:cat>
          <c:val>
            <c:numRef>
              <c:f>'Figur 6'!$Q$41:$AB$41</c:f>
              <c:numCache>
                <c:formatCode>#,##0</c:formatCode>
                <c:ptCount val="12"/>
                <c:pt idx="0">
                  <c:v>2408.9393</c:v>
                </c:pt>
                <c:pt idx="1">
                  <c:v>2470.2201</c:v>
                </c:pt>
                <c:pt idx="2">
                  <c:v>2530.4940999999999</c:v>
                </c:pt>
                <c:pt idx="3">
                  <c:v>2578.7366999999999</c:v>
                </c:pt>
                <c:pt idx="4">
                  <c:v>2612.0938000000001</c:v>
                </c:pt>
                <c:pt idx="5">
                  <c:v>2645.0018</c:v>
                </c:pt>
                <c:pt idx="6">
                  <c:v>2733.2201</c:v>
                </c:pt>
                <c:pt idx="7">
                  <c:v>2797.1659</c:v>
                </c:pt>
                <c:pt idx="8">
                  <c:v>2800.4719</c:v>
                </c:pt>
                <c:pt idx="9">
                  <c:v>2787.4618</c:v>
                </c:pt>
                <c:pt idx="10">
                  <c:v>2831.1295</c:v>
                </c:pt>
                <c:pt idx="11">
                  <c:v>2805.2719999999999</c:v>
                </c:pt>
              </c:numCache>
            </c:numRef>
          </c:val>
          <c:smooth val="0"/>
          <c:extLst>
            <c:ext xmlns:c16="http://schemas.microsoft.com/office/drawing/2014/chart" uri="{C3380CC4-5D6E-409C-BE32-E72D297353CC}">
              <c16:uniqueId val="{00000000-7900-4D35-916C-402E02523EA8}"/>
            </c:ext>
          </c:extLst>
        </c:ser>
        <c:ser>
          <c:idx val="1"/>
          <c:order val="1"/>
          <c:tx>
            <c:strRef>
              <c:f>'Figur 6'!$H$42</c:f>
              <c:strCache>
                <c:ptCount val="1"/>
                <c:pt idx="0">
                  <c:v>Variabelt forrentet med afdrag</c:v>
                </c:pt>
              </c:strCache>
            </c:strRef>
          </c:tx>
          <c:spPr>
            <a:ln w="28575" cap="rnd">
              <a:solidFill>
                <a:schemeClr val="accent1"/>
              </a:solidFill>
              <a:round/>
            </a:ln>
            <a:effectLst/>
          </c:spPr>
          <c:marker>
            <c:symbol val="none"/>
          </c:marker>
          <c:cat>
            <c:multiLvlStrRef>
              <c:f>'Figur 6'!$Q$38:$AB$39</c:f>
              <c:multiLvlStrCache>
                <c:ptCount val="12"/>
                <c:lvl>
                  <c:pt idx="0">
                    <c:v>1. kvt.</c:v>
                  </c:pt>
                  <c:pt idx="1">
                    <c:v>2. kvt.</c:v>
                  </c:pt>
                  <c:pt idx="2">
                    <c:v>3. kvt.</c:v>
                  </c:pt>
                  <c:pt idx="3">
                    <c:v>4. kvt.</c:v>
                  </c:pt>
                  <c:pt idx="4">
                    <c:v>1. kvt.</c:v>
                  </c:pt>
                  <c:pt idx="5">
                    <c:v>2. kvt.</c:v>
                  </c:pt>
                  <c:pt idx="6">
                    <c:v>3. kvt.</c:v>
                  </c:pt>
                  <c:pt idx="7">
                    <c:v>4. kvt.</c:v>
                  </c:pt>
                  <c:pt idx="8">
                    <c:v>1. kvt.</c:v>
                  </c:pt>
                  <c:pt idx="9">
                    <c:v>2. kvt.</c:v>
                  </c:pt>
                  <c:pt idx="10">
                    <c:v>3. kvt.</c:v>
                  </c:pt>
                  <c:pt idx="11">
                    <c:v>4. kvt.</c:v>
                  </c:pt>
                </c:lvl>
                <c:lvl>
                  <c:pt idx="0">
                    <c:v>2019</c:v>
                  </c:pt>
                  <c:pt idx="4">
                    <c:v>2020</c:v>
                  </c:pt>
                  <c:pt idx="8">
                    <c:v>2021</c:v>
                  </c:pt>
                </c:lvl>
              </c:multiLvlStrCache>
            </c:multiLvlStrRef>
          </c:cat>
          <c:val>
            <c:numRef>
              <c:f>'Figur 6'!$Q$42:$AB$42</c:f>
              <c:numCache>
                <c:formatCode>#,##0</c:formatCode>
                <c:ptCount val="12"/>
                <c:pt idx="0">
                  <c:v>2162.3501999999994</c:v>
                </c:pt>
                <c:pt idx="1">
                  <c:v>2195.6333000000004</c:v>
                </c:pt>
                <c:pt idx="2">
                  <c:v>2211.3620999999998</c:v>
                </c:pt>
                <c:pt idx="3">
                  <c:v>2200.7618999999995</c:v>
                </c:pt>
                <c:pt idx="4">
                  <c:v>2213.6956999999998</c:v>
                </c:pt>
                <c:pt idx="5">
                  <c:v>2212.5856999999996</c:v>
                </c:pt>
                <c:pt idx="6">
                  <c:v>2202.2492000000002</c:v>
                </c:pt>
                <c:pt idx="7">
                  <c:v>2191.7026999999998</c:v>
                </c:pt>
                <c:pt idx="8">
                  <c:v>2159.1313999999998</c:v>
                </c:pt>
                <c:pt idx="9">
                  <c:v>2145.3829999999998</c:v>
                </c:pt>
                <c:pt idx="10">
                  <c:v>2135.8495000000003</c:v>
                </c:pt>
                <c:pt idx="11">
                  <c:v>2135.6887000000002</c:v>
                </c:pt>
              </c:numCache>
            </c:numRef>
          </c:val>
          <c:smooth val="0"/>
          <c:extLst>
            <c:ext xmlns:c16="http://schemas.microsoft.com/office/drawing/2014/chart" uri="{C3380CC4-5D6E-409C-BE32-E72D297353CC}">
              <c16:uniqueId val="{00000001-7900-4D35-916C-402E02523EA8}"/>
            </c:ext>
          </c:extLst>
        </c:ser>
        <c:ser>
          <c:idx val="2"/>
          <c:order val="2"/>
          <c:tx>
            <c:strRef>
              <c:f>'Figur 6'!$H$43</c:f>
              <c:strCache>
                <c:ptCount val="1"/>
                <c:pt idx="0">
                  <c:v>Fast forrentet uden afdrag</c:v>
                </c:pt>
              </c:strCache>
            </c:strRef>
          </c:tx>
          <c:spPr>
            <a:ln w="28575" cap="rnd">
              <a:solidFill>
                <a:schemeClr val="accent2"/>
              </a:solidFill>
              <a:round/>
            </a:ln>
            <a:effectLst/>
          </c:spPr>
          <c:marker>
            <c:symbol val="none"/>
          </c:marker>
          <c:cat>
            <c:multiLvlStrRef>
              <c:f>'Figur 6'!$Q$38:$AB$39</c:f>
              <c:multiLvlStrCache>
                <c:ptCount val="12"/>
                <c:lvl>
                  <c:pt idx="0">
                    <c:v>1. kvt.</c:v>
                  </c:pt>
                  <c:pt idx="1">
                    <c:v>2. kvt.</c:v>
                  </c:pt>
                  <c:pt idx="2">
                    <c:v>3. kvt.</c:v>
                  </c:pt>
                  <c:pt idx="3">
                    <c:v>4. kvt.</c:v>
                  </c:pt>
                  <c:pt idx="4">
                    <c:v>1. kvt.</c:v>
                  </c:pt>
                  <c:pt idx="5">
                    <c:v>2. kvt.</c:v>
                  </c:pt>
                  <c:pt idx="6">
                    <c:v>3. kvt.</c:v>
                  </c:pt>
                  <c:pt idx="7">
                    <c:v>4. kvt.</c:v>
                  </c:pt>
                  <c:pt idx="8">
                    <c:v>1. kvt.</c:v>
                  </c:pt>
                  <c:pt idx="9">
                    <c:v>2. kvt.</c:v>
                  </c:pt>
                  <c:pt idx="10">
                    <c:v>3. kvt.</c:v>
                  </c:pt>
                  <c:pt idx="11">
                    <c:v>4. kvt.</c:v>
                  </c:pt>
                </c:lvl>
                <c:lvl>
                  <c:pt idx="0">
                    <c:v>2019</c:v>
                  </c:pt>
                  <c:pt idx="4">
                    <c:v>2020</c:v>
                  </c:pt>
                  <c:pt idx="8">
                    <c:v>2021</c:v>
                  </c:pt>
                </c:lvl>
              </c:multiLvlStrCache>
            </c:multiLvlStrRef>
          </c:cat>
          <c:val>
            <c:numRef>
              <c:f>'Figur 6'!$Q$43:$AB$43</c:f>
              <c:numCache>
                <c:formatCode>#,##0</c:formatCode>
                <c:ptCount val="12"/>
                <c:pt idx="0">
                  <c:v>778.22720000000004</c:v>
                </c:pt>
                <c:pt idx="1">
                  <c:v>793.23060000000009</c:v>
                </c:pt>
                <c:pt idx="2">
                  <c:v>823.73289999999997</c:v>
                </c:pt>
                <c:pt idx="3">
                  <c:v>863.36159999999995</c:v>
                </c:pt>
                <c:pt idx="4">
                  <c:v>907.00590000000011</c:v>
                </c:pt>
                <c:pt idx="5">
                  <c:v>938.17769999999996</c:v>
                </c:pt>
                <c:pt idx="6">
                  <c:v>990.03550000000007</c:v>
                </c:pt>
                <c:pt idx="7">
                  <c:v>1049.4672</c:v>
                </c:pt>
                <c:pt idx="8">
                  <c:v>1098.306</c:v>
                </c:pt>
                <c:pt idx="9">
                  <c:v>1162.0626</c:v>
                </c:pt>
                <c:pt idx="10">
                  <c:v>1220.5091</c:v>
                </c:pt>
                <c:pt idx="11">
                  <c:v>1242.5377000000001</c:v>
                </c:pt>
              </c:numCache>
            </c:numRef>
          </c:val>
          <c:smooth val="0"/>
          <c:extLst>
            <c:ext xmlns:c16="http://schemas.microsoft.com/office/drawing/2014/chart" uri="{C3380CC4-5D6E-409C-BE32-E72D297353CC}">
              <c16:uniqueId val="{00000002-7900-4D35-916C-402E02523EA8}"/>
            </c:ext>
          </c:extLst>
        </c:ser>
        <c:ser>
          <c:idx val="3"/>
          <c:order val="3"/>
          <c:tx>
            <c:strRef>
              <c:f>'Figur 6'!$H$44</c:f>
              <c:strCache>
                <c:ptCount val="1"/>
                <c:pt idx="0">
                  <c:v>Variabelt forrentet uden afdrag</c:v>
                </c:pt>
              </c:strCache>
            </c:strRef>
          </c:tx>
          <c:spPr>
            <a:ln w="28575" cap="rnd">
              <a:solidFill>
                <a:schemeClr val="accent3"/>
              </a:solidFill>
              <a:round/>
            </a:ln>
            <a:effectLst/>
          </c:spPr>
          <c:marker>
            <c:symbol val="none"/>
          </c:marker>
          <c:cat>
            <c:multiLvlStrRef>
              <c:f>'Figur 6'!$Q$38:$AB$39</c:f>
              <c:multiLvlStrCache>
                <c:ptCount val="12"/>
                <c:lvl>
                  <c:pt idx="0">
                    <c:v>1. kvt.</c:v>
                  </c:pt>
                  <c:pt idx="1">
                    <c:v>2. kvt.</c:v>
                  </c:pt>
                  <c:pt idx="2">
                    <c:v>3. kvt.</c:v>
                  </c:pt>
                  <c:pt idx="3">
                    <c:v>4. kvt.</c:v>
                  </c:pt>
                  <c:pt idx="4">
                    <c:v>1. kvt.</c:v>
                  </c:pt>
                  <c:pt idx="5">
                    <c:v>2. kvt.</c:v>
                  </c:pt>
                  <c:pt idx="6">
                    <c:v>3. kvt.</c:v>
                  </c:pt>
                  <c:pt idx="7">
                    <c:v>4. kvt.</c:v>
                  </c:pt>
                  <c:pt idx="8">
                    <c:v>1. kvt.</c:v>
                  </c:pt>
                  <c:pt idx="9">
                    <c:v>2. kvt.</c:v>
                  </c:pt>
                  <c:pt idx="10">
                    <c:v>3. kvt.</c:v>
                  </c:pt>
                  <c:pt idx="11">
                    <c:v>4. kvt.</c:v>
                  </c:pt>
                </c:lvl>
                <c:lvl>
                  <c:pt idx="0">
                    <c:v>2019</c:v>
                  </c:pt>
                  <c:pt idx="4">
                    <c:v>2020</c:v>
                  </c:pt>
                  <c:pt idx="8">
                    <c:v>2021</c:v>
                  </c:pt>
                </c:lvl>
              </c:multiLvlStrCache>
            </c:multiLvlStrRef>
          </c:cat>
          <c:val>
            <c:numRef>
              <c:f>'Figur 6'!$Q$44:$AB$44</c:f>
              <c:numCache>
                <c:formatCode>#,##0</c:formatCode>
                <c:ptCount val="12"/>
                <c:pt idx="0">
                  <c:v>2658.8647000000001</c:v>
                </c:pt>
                <c:pt idx="1">
                  <c:v>2651.4636999999998</c:v>
                </c:pt>
                <c:pt idx="2">
                  <c:v>2655.1653999999999</c:v>
                </c:pt>
                <c:pt idx="3">
                  <c:v>2622.8341999999998</c:v>
                </c:pt>
                <c:pt idx="4">
                  <c:v>2594.29</c:v>
                </c:pt>
                <c:pt idx="5">
                  <c:v>2572.8388</c:v>
                </c:pt>
                <c:pt idx="6">
                  <c:v>2571.9740999999999</c:v>
                </c:pt>
                <c:pt idx="7">
                  <c:v>2557.1248999999998</c:v>
                </c:pt>
                <c:pt idx="8">
                  <c:v>2513.0519999999997</c:v>
                </c:pt>
                <c:pt idx="9">
                  <c:v>2482.0790999999999</c:v>
                </c:pt>
                <c:pt idx="10">
                  <c:v>2512.5014000000001</c:v>
                </c:pt>
                <c:pt idx="11">
                  <c:v>2542.8045999999999</c:v>
                </c:pt>
              </c:numCache>
            </c:numRef>
          </c:val>
          <c:smooth val="0"/>
          <c:extLst>
            <c:ext xmlns:c16="http://schemas.microsoft.com/office/drawing/2014/chart" uri="{C3380CC4-5D6E-409C-BE32-E72D297353CC}">
              <c16:uniqueId val="{00000003-7900-4D35-916C-402E02523EA8}"/>
            </c:ext>
          </c:extLst>
        </c:ser>
        <c:dLbls>
          <c:showLegendKey val="0"/>
          <c:showVal val="0"/>
          <c:showCatName val="0"/>
          <c:showSerName val="0"/>
          <c:showPercent val="0"/>
          <c:showBubbleSize val="0"/>
        </c:dLbls>
        <c:smooth val="0"/>
        <c:axId val="905744032"/>
        <c:axId val="905744360"/>
      </c:lineChart>
      <c:catAx>
        <c:axId val="90574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905744360"/>
        <c:crosses val="autoZero"/>
        <c:auto val="1"/>
        <c:lblAlgn val="ctr"/>
        <c:lblOffset val="100"/>
        <c:noMultiLvlLbl val="0"/>
      </c:catAx>
      <c:valAx>
        <c:axId val="905744360"/>
        <c:scaling>
          <c:orientation val="minMax"/>
          <c:min val="5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da-DK" sz="900"/>
                  <a:t>Mia. kr.</a:t>
                </a:r>
              </a:p>
            </c:rich>
          </c:tx>
          <c:layout>
            <c:manualLayout>
              <c:xMode val="edge"/>
              <c:yMode val="edge"/>
              <c:x val="0"/>
              <c:y val="1.3096213652026531E-2"/>
            </c:manualLayout>
          </c:layout>
          <c:overlay val="0"/>
          <c:spPr>
            <a:noFill/>
            <a:ln>
              <a:noFill/>
            </a:ln>
            <a:effectLst/>
          </c:spPr>
          <c:txPr>
            <a:bodyPr rot="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905744032"/>
        <c:crosses val="autoZero"/>
        <c:crossBetween val="between"/>
      </c:valAx>
      <c:spPr>
        <a:noFill/>
        <a:ln>
          <a:noFill/>
        </a:ln>
        <a:effectLst/>
      </c:spPr>
    </c:plotArea>
    <c:legend>
      <c:legendPos val="b"/>
      <c:layout>
        <c:manualLayout>
          <c:xMode val="edge"/>
          <c:yMode val="edge"/>
          <c:x val="7.0741346010993911E-2"/>
          <c:y val="0.79704319765459186"/>
          <c:w val="0.90112033718585283"/>
          <c:h val="0.12280166336673977"/>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94049073912424E-2"/>
          <c:y val="8.7944775018588134E-2"/>
          <c:w val="0.87894772604631233"/>
          <c:h val="0.70837274812527951"/>
        </c:manualLayout>
      </c:layout>
      <c:barChart>
        <c:barDir val="col"/>
        <c:grouping val="stacked"/>
        <c:varyColors val="0"/>
        <c:ser>
          <c:idx val="0"/>
          <c:order val="0"/>
          <c:tx>
            <c:strRef>
              <c:f>MFI!$F$23</c:f>
              <c:strCache>
                <c:ptCount val="1"/>
                <c:pt idx="0">
                  <c:v>Variabelt m. afdrag</c:v>
                </c:pt>
              </c:strCache>
            </c:strRef>
          </c:tx>
          <c:spPr>
            <a:solidFill>
              <a:schemeClr val="tx2"/>
            </a:solidFill>
            <a:ln>
              <a:noFill/>
            </a:ln>
            <a:effectLst/>
          </c:spPr>
          <c:invertIfNegative val="0"/>
          <c:cat>
            <c:multiLvlStrRef>
              <c:f>MFI!$S$13:$AF$14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MFI!$S$23:$AE$23</c:f>
              <c:numCache>
                <c:formatCode>General</c:formatCode>
                <c:ptCount val="13"/>
                <c:pt idx="0">
                  <c:v>9.9961247730880318E-2</c:v>
                </c:pt>
                <c:pt idx="1">
                  <c:v>1.6425755584754641E-2</c:v>
                </c:pt>
                <c:pt idx="2">
                  <c:v>-0.21966241959179592</c:v>
                </c:pt>
                <c:pt idx="3">
                  <c:v>-0.24855038972166005</c:v>
                </c:pt>
                <c:pt idx="4">
                  <c:v>-0.22016715781896312</c:v>
                </c:pt>
                <c:pt idx="5">
                  <c:v>-0.18521663632854976</c:v>
                </c:pt>
                <c:pt idx="6">
                  <c:v>-0.37226382914417439</c:v>
                </c:pt>
                <c:pt idx="7">
                  <c:v>-0.50097291465575244</c:v>
                </c:pt>
                <c:pt idx="8">
                  <c:v>-0.315892507034017</c:v>
                </c:pt>
                <c:pt idx="9">
                  <c:v>-0.45136893280667928</c:v>
                </c:pt>
                <c:pt idx="10">
                  <c:v>-0.1518002634944681</c:v>
                </c:pt>
                <c:pt idx="11">
                  <c:v>-0.16975455729085123</c:v>
                </c:pt>
                <c:pt idx="12">
                  <c:v>0.51574565565762065</c:v>
                </c:pt>
              </c:numCache>
            </c:numRef>
          </c:val>
          <c:extLst>
            <c:ext xmlns:c16="http://schemas.microsoft.com/office/drawing/2014/chart" uri="{C3380CC4-5D6E-409C-BE32-E72D297353CC}">
              <c16:uniqueId val="{00000000-F2C4-4776-8C71-80DFB15C98A8}"/>
            </c:ext>
          </c:extLst>
        </c:ser>
        <c:ser>
          <c:idx val="1"/>
          <c:order val="1"/>
          <c:tx>
            <c:strRef>
              <c:f>MFI!$F$24</c:f>
              <c:strCache>
                <c:ptCount val="1"/>
                <c:pt idx="0">
                  <c:v>Variabelt u. afdrag</c:v>
                </c:pt>
              </c:strCache>
            </c:strRef>
          </c:tx>
          <c:spPr>
            <a:solidFill>
              <a:schemeClr val="accent1"/>
            </a:solidFill>
            <a:ln>
              <a:noFill/>
            </a:ln>
            <a:effectLst/>
          </c:spPr>
          <c:invertIfNegative val="0"/>
          <c:cat>
            <c:multiLvlStrRef>
              <c:f>MFI!$S$13:$AF$14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MFI!$S$24:$AE$24</c:f>
              <c:numCache>
                <c:formatCode>General</c:formatCode>
                <c:ptCount val="13"/>
                <c:pt idx="0">
                  <c:v>-0.34969881455971402</c:v>
                </c:pt>
                <c:pt idx="1">
                  <c:v>-0.14649527062207274</c:v>
                </c:pt>
                <c:pt idx="2">
                  <c:v>-0.40534747424920348</c:v>
                </c:pt>
                <c:pt idx="3">
                  <c:v>-0.48392064807045565</c:v>
                </c:pt>
                <c:pt idx="4">
                  <c:v>-0.46079218864069255</c:v>
                </c:pt>
                <c:pt idx="5">
                  <c:v>-0.23377196929190128</c:v>
                </c:pt>
                <c:pt idx="6">
                  <c:v>-0.20141142285183583</c:v>
                </c:pt>
                <c:pt idx="7">
                  <c:v>-7.8325756985894057E-2</c:v>
                </c:pt>
                <c:pt idx="8">
                  <c:v>-0.67588712193452882</c:v>
                </c:pt>
                <c:pt idx="9">
                  <c:v>-0.21309673363148707</c:v>
                </c:pt>
                <c:pt idx="10">
                  <c:v>2.6926696097861472E-2</c:v>
                </c:pt>
                <c:pt idx="11">
                  <c:v>0.46820380203982831</c:v>
                </c:pt>
                <c:pt idx="12">
                  <c:v>0.90789761725721585</c:v>
                </c:pt>
              </c:numCache>
            </c:numRef>
          </c:val>
          <c:extLst>
            <c:ext xmlns:c16="http://schemas.microsoft.com/office/drawing/2014/chart" uri="{C3380CC4-5D6E-409C-BE32-E72D297353CC}">
              <c16:uniqueId val="{00000001-F2C4-4776-8C71-80DFB15C98A8}"/>
            </c:ext>
          </c:extLst>
        </c:ser>
        <c:ser>
          <c:idx val="2"/>
          <c:order val="2"/>
          <c:tx>
            <c:strRef>
              <c:f>MFI!$F$25</c:f>
              <c:strCache>
                <c:ptCount val="1"/>
                <c:pt idx="0">
                  <c:v>Fast m. afdrag</c:v>
                </c:pt>
              </c:strCache>
            </c:strRef>
          </c:tx>
          <c:spPr>
            <a:solidFill>
              <a:schemeClr val="accent2"/>
            </a:solidFill>
            <a:ln>
              <a:noFill/>
            </a:ln>
            <a:effectLst/>
          </c:spPr>
          <c:invertIfNegative val="0"/>
          <c:cat>
            <c:multiLvlStrRef>
              <c:f>MFI!$S$13:$AF$14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MFI!$S$25:$AE$25</c:f>
              <c:numCache>
                <c:formatCode>General</c:formatCode>
                <c:ptCount val="13"/>
                <c:pt idx="0">
                  <c:v>0.61007718706698688</c:v>
                </c:pt>
                <c:pt idx="1">
                  <c:v>1.1175776762617848</c:v>
                </c:pt>
                <c:pt idx="2">
                  <c:v>1.6461819476083477</c:v>
                </c:pt>
                <c:pt idx="3">
                  <c:v>1.2072635967849763</c:v>
                </c:pt>
                <c:pt idx="4">
                  <c:v>0.91754614946913771</c:v>
                </c:pt>
                <c:pt idx="5">
                  <c:v>0.62317898306522002</c:v>
                </c:pt>
                <c:pt idx="6">
                  <c:v>0.98810942628266496</c:v>
                </c:pt>
                <c:pt idx="7">
                  <c:v>0.73433031718649688</c:v>
                </c:pt>
                <c:pt idx="8">
                  <c:v>1.0303287993668344</c:v>
                </c:pt>
                <c:pt idx="9">
                  <c:v>0.51089591332552597</c:v>
                </c:pt>
                <c:pt idx="10">
                  <c:v>0.5340480711652974</c:v>
                </c:pt>
                <c:pt idx="11">
                  <c:v>0.13940446540530443</c:v>
                </c:pt>
                <c:pt idx="12">
                  <c:v>-0.41251056597429259</c:v>
                </c:pt>
              </c:numCache>
            </c:numRef>
          </c:val>
          <c:extLst>
            <c:ext xmlns:c16="http://schemas.microsoft.com/office/drawing/2014/chart" uri="{C3380CC4-5D6E-409C-BE32-E72D297353CC}">
              <c16:uniqueId val="{00000002-F2C4-4776-8C71-80DFB15C98A8}"/>
            </c:ext>
          </c:extLst>
        </c:ser>
        <c:ser>
          <c:idx val="3"/>
          <c:order val="3"/>
          <c:tx>
            <c:strRef>
              <c:f>MFI!$F$26</c:f>
              <c:strCache>
                <c:ptCount val="1"/>
                <c:pt idx="0">
                  <c:v>Fast u. afdrag</c:v>
                </c:pt>
              </c:strCache>
            </c:strRef>
          </c:tx>
          <c:spPr>
            <a:solidFill>
              <a:schemeClr val="accent3"/>
            </a:solidFill>
            <a:ln>
              <a:noFill/>
            </a:ln>
            <a:effectLst/>
          </c:spPr>
          <c:invertIfNegative val="0"/>
          <c:cat>
            <c:multiLvlStrRef>
              <c:f>MFI!$S$13:$AF$14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MFI!$S$26:$AE$26</c:f>
              <c:numCache>
                <c:formatCode>General</c:formatCode>
                <c:ptCount val="13"/>
                <c:pt idx="0">
                  <c:v>0.19087229221846777</c:v>
                </c:pt>
                <c:pt idx="1">
                  <c:v>0.16461912908371179</c:v>
                </c:pt>
                <c:pt idx="2">
                  <c:v>0.58473876940533176</c:v>
                </c:pt>
                <c:pt idx="3">
                  <c:v>0.80071496872797154</c:v>
                </c:pt>
                <c:pt idx="4">
                  <c:v>0.75257430819916027</c:v>
                </c:pt>
                <c:pt idx="5">
                  <c:v>0.51682406968626848</c:v>
                </c:pt>
                <c:pt idx="6">
                  <c:v>0.85712827328627861</c:v>
                </c:pt>
                <c:pt idx="7">
                  <c:v>1.0230221843088727</c:v>
                </c:pt>
                <c:pt idx="8">
                  <c:v>1.4044646569516621</c:v>
                </c:pt>
                <c:pt idx="9">
                  <c:v>1.3849439568674045</c:v>
                </c:pt>
                <c:pt idx="10">
                  <c:v>0.89544304789335472</c:v>
                </c:pt>
                <c:pt idx="11">
                  <c:v>0.72687468884719575</c:v>
                </c:pt>
                <c:pt idx="12">
                  <c:v>0.15421077297040256</c:v>
                </c:pt>
              </c:numCache>
            </c:numRef>
          </c:val>
          <c:extLst>
            <c:ext xmlns:c16="http://schemas.microsoft.com/office/drawing/2014/chart" uri="{C3380CC4-5D6E-409C-BE32-E72D297353CC}">
              <c16:uniqueId val="{00000003-F2C4-4776-8C71-80DFB15C98A8}"/>
            </c:ext>
          </c:extLst>
        </c:ser>
        <c:dLbls>
          <c:showLegendKey val="0"/>
          <c:showVal val="0"/>
          <c:showCatName val="0"/>
          <c:showSerName val="0"/>
          <c:showPercent val="0"/>
          <c:showBubbleSize val="0"/>
        </c:dLbls>
        <c:gapWidth val="150"/>
        <c:overlap val="100"/>
        <c:axId val="752820992"/>
        <c:axId val="752819024"/>
      </c:barChart>
      <c:lineChart>
        <c:grouping val="stacked"/>
        <c:varyColors val="0"/>
        <c:ser>
          <c:idx val="4"/>
          <c:order val="4"/>
          <c:tx>
            <c:strRef>
              <c:f>MFI!$F$27</c:f>
              <c:strCache>
                <c:ptCount val="1"/>
                <c:pt idx="0">
                  <c:v>Samlet vækst (pct.)</c:v>
                </c:pt>
              </c:strCache>
            </c:strRef>
          </c:tx>
          <c:spPr>
            <a:ln w="28575" cap="rnd">
              <a:noFill/>
              <a:round/>
            </a:ln>
            <a:effectLst/>
          </c:spPr>
          <c:marker>
            <c:symbol val="circle"/>
            <c:size val="5"/>
            <c:spPr>
              <a:solidFill>
                <a:schemeClr val="accent5"/>
              </a:solidFill>
              <a:ln w="12700">
                <a:solidFill>
                  <a:schemeClr val="accent5"/>
                </a:solidFill>
              </a:ln>
              <a:effectLst/>
            </c:spPr>
          </c:marker>
          <c:val>
            <c:numRef>
              <c:f>MFI!$S$27:$AE$27</c:f>
              <c:numCache>
                <c:formatCode>General</c:formatCode>
                <c:ptCount val="13"/>
                <c:pt idx="0">
                  <c:v>0.55121191245662093</c:v>
                </c:pt>
                <c:pt idx="1">
                  <c:v>1.1521272903081785</c:v>
                </c:pt>
                <c:pt idx="2">
                  <c:v>1.60591082317268</c:v>
                </c:pt>
                <c:pt idx="3">
                  <c:v>1.2755075277208321</c:v>
                </c:pt>
                <c:pt idx="4">
                  <c:v>0.98916111120864225</c:v>
                </c:pt>
                <c:pt idx="5">
                  <c:v>0.72101444713103746</c:v>
                </c:pt>
                <c:pt idx="6">
                  <c:v>1.2715624475729332</c:v>
                </c:pt>
                <c:pt idx="7">
                  <c:v>1.1780538298537231</c:v>
                </c:pt>
                <c:pt idx="8">
                  <c:v>1.4430138273499507</c:v>
                </c:pt>
                <c:pt idx="9">
                  <c:v>1.2313742037547641</c:v>
                </c:pt>
                <c:pt idx="10">
                  <c:v>1.3046175516620455</c:v>
                </c:pt>
                <c:pt idx="11">
                  <c:v>1.1647283990014772</c:v>
                </c:pt>
                <c:pt idx="12">
                  <c:v>1.1653434799109463</c:v>
                </c:pt>
              </c:numCache>
            </c:numRef>
          </c:val>
          <c:smooth val="0"/>
          <c:extLst>
            <c:ext xmlns:c16="http://schemas.microsoft.com/office/drawing/2014/chart" uri="{C3380CC4-5D6E-409C-BE32-E72D297353CC}">
              <c16:uniqueId val="{00000004-F2C4-4776-8C71-80DFB15C98A8}"/>
            </c:ext>
          </c:extLst>
        </c:ser>
        <c:dLbls>
          <c:showLegendKey val="0"/>
          <c:showVal val="0"/>
          <c:showCatName val="0"/>
          <c:showSerName val="0"/>
          <c:showPercent val="0"/>
          <c:showBubbleSize val="0"/>
        </c:dLbls>
        <c:marker val="1"/>
        <c:smooth val="0"/>
        <c:axId val="752820992"/>
        <c:axId val="752819024"/>
      </c:lineChart>
      <c:catAx>
        <c:axId val="7528209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752819024"/>
        <c:crosses val="autoZero"/>
        <c:auto val="1"/>
        <c:lblAlgn val="ctr"/>
        <c:lblOffset val="100"/>
        <c:noMultiLvlLbl val="0"/>
      </c:catAx>
      <c:valAx>
        <c:axId val="75281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752820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da-DK"/>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4061229029752"/>
          <c:y val="4.5462396423147519E-2"/>
          <c:w val="0.8357453810999903"/>
          <c:h val="0.74467450087568798"/>
        </c:manualLayout>
      </c:layout>
      <c:lineChart>
        <c:grouping val="standard"/>
        <c:varyColors val="0"/>
        <c:ser>
          <c:idx val="0"/>
          <c:order val="0"/>
          <c:tx>
            <c:strRef>
              <c:f>MFI!$F$15</c:f>
              <c:strCache>
                <c:ptCount val="1"/>
                <c:pt idx="0">
                  <c:v>Variabelt m. afdrag</c:v>
                </c:pt>
              </c:strCache>
            </c:strRef>
          </c:tx>
          <c:spPr>
            <a:ln w="28575" cap="rnd">
              <a:solidFill>
                <a:schemeClr val="tx2"/>
              </a:solidFill>
              <a:round/>
            </a:ln>
            <a:effectLst/>
          </c:spPr>
          <c:marker>
            <c:symbol val="none"/>
          </c:marker>
          <c:cat>
            <c:multiLvlStrRef>
              <c:f>MFI!$K$13:$AF$14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MFI!$K$15:$AE$15</c:f>
              <c:numCache>
                <c:formatCode>#,##0</c:formatCode>
                <c:ptCount val="13"/>
                <c:pt idx="0">
                  <c:v>344957.4</c:v>
                </c:pt>
                <c:pt idx="1">
                  <c:v>345211.8</c:v>
                </c:pt>
                <c:pt idx="2">
                  <c:v>341770.5</c:v>
                </c:pt>
                <c:pt idx="3">
                  <c:v>337814.1</c:v>
                </c:pt>
                <c:pt idx="4">
                  <c:v>334264.80000000005</c:v>
                </c:pt>
                <c:pt idx="5">
                  <c:v>331249.39999999991</c:v>
                </c:pt>
                <c:pt idx="6">
                  <c:v>325145.09999999998</c:v>
                </c:pt>
                <c:pt idx="7">
                  <c:v>316825.80000000005</c:v>
                </c:pt>
                <c:pt idx="8">
                  <c:v>311518.20000000007</c:v>
                </c:pt>
                <c:pt idx="9">
                  <c:v>303824.90000000002</c:v>
                </c:pt>
                <c:pt idx="10">
                  <c:v>301205.70000000007</c:v>
                </c:pt>
                <c:pt idx="11">
                  <c:v>298238.5</c:v>
                </c:pt>
                <c:pt idx="12">
                  <c:v>307358.40000000002</c:v>
                </c:pt>
              </c:numCache>
            </c:numRef>
          </c:val>
          <c:smooth val="0"/>
          <c:extLst>
            <c:ext xmlns:c16="http://schemas.microsoft.com/office/drawing/2014/chart" uri="{C3380CC4-5D6E-409C-BE32-E72D297353CC}">
              <c16:uniqueId val="{00000000-FE86-488B-9F4E-B521E20BA87F}"/>
            </c:ext>
          </c:extLst>
        </c:ser>
        <c:ser>
          <c:idx val="1"/>
          <c:order val="1"/>
          <c:tx>
            <c:strRef>
              <c:f>MFI!$F$16</c:f>
              <c:strCache>
                <c:ptCount val="1"/>
                <c:pt idx="0">
                  <c:v>Variabelt u. afdrag</c:v>
                </c:pt>
              </c:strCache>
            </c:strRef>
          </c:tx>
          <c:spPr>
            <a:ln w="28575" cap="rnd">
              <a:solidFill>
                <a:schemeClr val="accent1"/>
              </a:solidFill>
              <a:round/>
            </a:ln>
            <a:effectLst/>
          </c:spPr>
          <c:marker>
            <c:symbol val="none"/>
          </c:marker>
          <c:cat>
            <c:multiLvlStrRef>
              <c:f>MFI!$K$13:$AF$14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MFI!$K$16:$AE$16</c:f>
              <c:numCache>
                <c:formatCode>#,##0</c:formatCode>
                <c:ptCount val="13"/>
                <c:pt idx="0">
                  <c:v>508350.4</c:v>
                </c:pt>
                <c:pt idx="1">
                  <c:v>506081.5</c:v>
                </c:pt>
                <c:pt idx="2">
                  <c:v>499731.20000000001</c:v>
                </c:pt>
                <c:pt idx="3">
                  <c:v>492028.19999999995</c:v>
                </c:pt>
                <c:pt idx="4">
                  <c:v>484599.8</c:v>
                </c:pt>
                <c:pt idx="5">
                  <c:v>480793.89999999997</c:v>
                </c:pt>
                <c:pt idx="6">
                  <c:v>477491.20000000001</c:v>
                </c:pt>
                <c:pt idx="7">
                  <c:v>476190.5</c:v>
                </c:pt>
                <c:pt idx="8">
                  <c:v>464834.30000000005</c:v>
                </c:pt>
                <c:pt idx="9">
                  <c:v>461202.20000000007</c:v>
                </c:pt>
                <c:pt idx="10">
                  <c:v>461666.8</c:v>
                </c:pt>
                <c:pt idx="11">
                  <c:v>469850.70000000007</c:v>
                </c:pt>
                <c:pt idx="12">
                  <c:v>485905</c:v>
                </c:pt>
              </c:numCache>
            </c:numRef>
          </c:val>
          <c:smooth val="0"/>
          <c:extLst>
            <c:ext xmlns:c16="http://schemas.microsoft.com/office/drawing/2014/chart" uri="{C3380CC4-5D6E-409C-BE32-E72D297353CC}">
              <c16:uniqueId val="{00000001-FE86-488B-9F4E-B521E20BA87F}"/>
            </c:ext>
          </c:extLst>
        </c:ser>
        <c:ser>
          <c:idx val="2"/>
          <c:order val="2"/>
          <c:tx>
            <c:strRef>
              <c:f>MFI!$F$17</c:f>
              <c:strCache>
                <c:ptCount val="1"/>
                <c:pt idx="0">
                  <c:v>Fast m. afdrag</c:v>
                </c:pt>
              </c:strCache>
            </c:strRef>
          </c:tx>
          <c:spPr>
            <a:ln w="28575" cap="rnd">
              <a:solidFill>
                <a:schemeClr val="accent2"/>
              </a:solidFill>
              <a:round/>
            </a:ln>
            <a:effectLst/>
          </c:spPr>
          <c:marker>
            <c:symbol val="none"/>
          </c:marker>
          <c:cat>
            <c:multiLvlStrRef>
              <c:f>MFI!$K$13:$AF$14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MFI!$K$17:$AE$17</c:f>
              <c:numCache>
                <c:formatCode>#,##0</c:formatCode>
                <c:ptCount val="13"/>
                <c:pt idx="0">
                  <c:v>497201.9</c:v>
                </c:pt>
                <c:pt idx="1">
                  <c:v>514510.8</c:v>
                </c:pt>
                <c:pt idx="2">
                  <c:v>540300.4</c:v>
                </c:pt>
                <c:pt idx="3">
                  <c:v>559517.5</c:v>
                </c:pt>
                <c:pt idx="4">
                  <c:v>574309.19999999995</c:v>
                </c:pt>
                <c:pt idx="5">
                  <c:v>584454.80000000005</c:v>
                </c:pt>
                <c:pt idx="6">
                  <c:v>600657.6</c:v>
                </c:pt>
                <c:pt idx="7">
                  <c:v>612852.1</c:v>
                </c:pt>
                <c:pt idx="8">
                  <c:v>630163.6</c:v>
                </c:pt>
                <c:pt idx="9">
                  <c:v>638871.5</c:v>
                </c:pt>
                <c:pt idx="10">
                  <c:v>648086.1</c:v>
                </c:pt>
                <c:pt idx="11">
                  <c:v>650522.80000000005</c:v>
                </c:pt>
                <c:pt idx="12">
                  <c:v>643228.4</c:v>
                </c:pt>
              </c:numCache>
            </c:numRef>
          </c:val>
          <c:smooth val="0"/>
          <c:extLst>
            <c:ext xmlns:c16="http://schemas.microsoft.com/office/drawing/2014/chart" uri="{C3380CC4-5D6E-409C-BE32-E72D297353CC}">
              <c16:uniqueId val="{00000002-FE86-488B-9F4E-B521E20BA87F}"/>
            </c:ext>
          </c:extLst>
        </c:ser>
        <c:ser>
          <c:idx val="3"/>
          <c:order val="3"/>
          <c:tx>
            <c:strRef>
              <c:f>MFI!$F$18</c:f>
              <c:strCache>
                <c:ptCount val="1"/>
                <c:pt idx="0">
                  <c:v>Fast u. afdrag</c:v>
                </c:pt>
              </c:strCache>
            </c:strRef>
          </c:tx>
          <c:spPr>
            <a:ln w="28575" cap="rnd">
              <a:solidFill>
                <a:schemeClr val="accent3"/>
              </a:solidFill>
              <a:round/>
            </a:ln>
            <a:effectLst/>
          </c:spPr>
          <c:marker>
            <c:symbol val="none"/>
          </c:marker>
          <c:cat>
            <c:multiLvlStrRef>
              <c:f>MFI!$K$13:$AF$14</c:f>
              <c:multiLvlStrCache>
                <c:ptCount val="13"/>
                <c:lvl>
                  <c:pt idx="0">
                    <c:v>K1</c:v>
                  </c:pt>
                  <c:pt idx="1">
                    <c:v>K2</c:v>
                  </c:pt>
                  <c:pt idx="2">
                    <c:v>K3</c:v>
                  </c:pt>
                  <c:pt idx="3">
                    <c:v>K4</c:v>
                  </c:pt>
                  <c:pt idx="4">
                    <c:v>K1</c:v>
                  </c:pt>
                  <c:pt idx="5">
                    <c:v>K2</c:v>
                  </c:pt>
                  <c:pt idx="6">
                    <c:v>K3</c:v>
                  </c:pt>
                  <c:pt idx="7">
                    <c:v>K4</c:v>
                  </c:pt>
                  <c:pt idx="8">
                    <c:v>K1</c:v>
                  </c:pt>
                  <c:pt idx="9">
                    <c:v>K2</c:v>
                  </c:pt>
                  <c:pt idx="10">
                    <c:v>K3</c:v>
                  </c:pt>
                  <c:pt idx="11">
                    <c:v>K4</c:v>
                  </c:pt>
                  <c:pt idx="12">
                    <c:v>K1</c:v>
                  </c:pt>
                </c:lvl>
                <c:lvl>
                  <c:pt idx="0">
                    <c:v>2019</c:v>
                  </c:pt>
                  <c:pt idx="4">
                    <c:v>2020</c:v>
                  </c:pt>
                  <c:pt idx="8">
                    <c:v>2021</c:v>
                  </c:pt>
                  <c:pt idx="12">
                    <c:v>2022</c:v>
                  </c:pt>
                </c:lvl>
              </c:multiLvlStrCache>
            </c:multiLvlStrRef>
          </c:cat>
          <c:val>
            <c:numRef>
              <c:f>MFI!$K$18:$AE$18</c:f>
              <c:numCache>
                <c:formatCode>#,##0</c:formatCode>
                <c:ptCount val="13"/>
                <c:pt idx="0">
                  <c:v>198277.5</c:v>
                </c:pt>
                <c:pt idx="1">
                  <c:v>200827.1</c:v>
                </c:pt>
                <c:pt idx="2">
                  <c:v>209987.8</c:v>
                </c:pt>
                <c:pt idx="3">
                  <c:v>222733.5</c:v>
                </c:pt>
                <c:pt idx="4">
                  <c:v>234865.7</c:v>
                </c:pt>
                <c:pt idx="5">
                  <c:v>243279.8</c:v>
                </c:pt>
                <c:pt idx="6">
                  <c:v>257334.8</c:v>
                </c:pt>
                <c:pt idx="7">
                  <c:v>274323.40000000002</c:v>
                </c:pt>
                <c:pt idx="8">
                  <c:v>297921.09999999998</c:v>
                </c:pt>
                <c:pt idx="9">
                  <c:v>321526.59999999998</c:v>
                </c:pt>
                <c:pt idx="10">
                  <c:v>336976.8</c:v>
                </c:pt>
                <c:pt idx="11">
                  <c:v>349682.1</c:v>
                </c:pt>
                <c:pt idx="12">
                  <c:v>352409</c:v>
                </c:pt>
              </c:numCache>
            </c:numRef>
          </c:val>
          <c:smooth val="0"/>
          <c:extLst>
            <c:ext xmlns:c16="http://schemas.microsoft.com/office/drawing/2014/chart" uri="{C3380CC4-5D6E-409C-BE32-E72D297353CC}">
              <c16:uniqueId val="{00000003-FE86-488B-9F4E-B521E20BA87F}"/>
            </c:ext>
          </c:extLst>
        </c:ser>
        <c:dLbls>
          <c:showLegendKey val="0"/>
          <c:showVal val="0"/>
          <c:showCatName val="0"/>
          <c:showSerName val="0"/>
          <c:showPercent val="0"/>
          <c:showBubbleSize val="0"/>
        </c:dLbls>
        <c:smooth val="0"/>
        <c:axId val="754088024"/>
        <c:axId val="754085072"/>
      </c:lineChart>
      <c:catAx>
        <c:axId val="754088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754085072"/>
        <c:crosses val="autoZero"/>
        <c:auto val="1"/>
        <c:lblAlgn val="ctr"/>
        <c:lblOffset val="100"/>
        <c:noMultiLvlLbl val="0"/>
      </c:catAx>
      <c:valAx>
        <c:axId val="754085072"/>
        <c:scaling>
          <c:orientation val="minMax"/>
          <c:max val="800000"/>
          <c:min val="1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754088024"/>
        <c:crosses val="autoZero"/>
        <c:crossBetween val="between"/>
        <c:dispUnits>
          <c:builtInUnit val="thousands"/>
          <c:dispUnitsLbl>
            <c:layout>
              <c:manualLayout>
                <c:xMode val="edge"/>
                <c:yMode val="edge"/>
                <c:x val="1.2300123001230012E-2"/>
                <c:y val="4.3771043771043773E-2"/>
              </c:manualLayout>
            </c:layout>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da-DK"/>
                    <a:t>Mia. kr.</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solidFill>
      <a:schemeClr val="bg1"/>
    </a:solid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a:t>Råvarepriser</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da-DK"/>
        </a:p>
      </c:txPr>
    </c:title>
    <c:autoTitleDeleted val="0"/>
    <c:plotArea>
      <c:layout>
        <c:manualLayout>
          <c:layoutTarget val="inner"/>
          <c:xMode val="edge"/>
          <c:yMode val="edge"/>
          <c:x val="0.11664550838176986"/>
          <c:y val="0.10888190705050893"/>
          <c:w val="0.81543066742265169"/>
          <c:h val="0.71777126517461654"/>
        </c:manualLayout>
      </c:layout>
      <c:lineChart>
        <c:grouping val="standard"/>
        <c:varyColors val="0"/>
        <c:ser>
          <c:idx val="0"/>
          <c:order val="0"/>
          <c:tx>
            <c:strRef>
              <c:f>Råvarepriser!$Q$7</c:f>
              <c:strCache>
                <c:ptCount val="1"/>
                <c:pt idx="0">
                  <c:v>Energi</c:v>
                </c:pt>
              </c:strCache>
            </c:strRef>
          </c:tx>
          <c:spPr>
            <a:ln w="28575" cap="rnd">
              <a:solidFill>
                <a:schemeClr val="accent1"/>
              </a:solidFill>
              <a:round/>
            </a:ln>
            <a:effectLst/>
          </c:spPr>
          <c:marker>
            <c:symbol val="none"/>
          </c:marker>
          <c:cat>
            <c:numRef>
              <c:f>Råvarepriser!$P$8:$P$873</c:f>
              <c:numCache>
                <c:formatCode>m/d/yyyy</c:formatCode>
                <c:ptCount val="866"/>
                <c:pt idx="0">
                  <c:v>43466</c:v>
                </c:pt>
                <c:pt idx="1">
                  <c:v>43467</c:v>
                </c:pt>
                <c:pt idx="2">
                  <c:v>43468</c:v>
                </c:pt>
                <c:pt idx="3">
                  <c:v>43469</c:v>
                </c:pt>
                <c:pt idx="4">
                  <c:v>43472</c:v>
                </c:pt>
                <c:pt idx="5">
                  <c:v>43473</c:v>
                </c:pt>
                <c:pt idx="6">
                  <c:v>43474</c:v>
                </c:pt>
                <c:pt idx="7">
                  <c:v>43475</c:v>
                </c:pt>
                <c:pt idx="8">
                  <c:v>43476</c:v>
                </c:pt>
                <c:pt idx="9">
                  <c:v>43479</c:v>
                </c:pt>
                <c:pt idx="10">
                  <c:v>43480</c:v>
                </c:pt>
                <c:pt idx="11">
                  <c:v>43481</c:v>
                </c:pt>
                <c:pt idx="12">
                  <c:v>43482</c:v>
                </c:pt>
                <c:pt idx="13">
                  <c:v>43483</c:v>
                </c:pt>
                <c:pt idx="14">
                  <c:v>43486</c:v>
                </c:pt>
                <c:pt idx="15">
                  <c:v>43487</c:v>
                </c:pt>
                <c:pt idx="16">
                  <c:v>43488</c:v>
                </c:pt>
                <c:pt idx="17">
                  <c:v>43489</c:v>
                </c:pt>
                <c:pt idx="18">
                  <c:v>43490</c:v>
                </c:pt>
                <c:pt idx="19">
                  <c:v>43493</c:v>
                </c:pt>
                <c:pt idx="20">
                  <c:v>43494</c:v>
                </c:pt>
                <c:pt idx="21">
                  <c:v>43495</c:v>
                </c:pt>
                <c:pt idx="22">
                  <c:v>43496</c:v>
                </c:pt>
                <c:pt idx="23">
                  <c:v>43497</c:v>
                </c:pt>
                <c:pt idx="24">
                  <c:v>43500</c:v>
                </c:pt>
                <c:pt idx="25">
                  <c:v>43501</c:v>
                </c:pt>
                <c:pt idx="26">
                  <c:v>43502</c:v>
                </c:pt>
                <c:pt idx="27">
                  <c:v>43503</c:v>
                </c:pt>
                <c:pt idx="28">
                  <c:v>43504</c:v>
                </c:pt>
                <c:pt idx="29">
                  <c:v>43507</c:v>
                </c:pt>
                <c:pt idx="30">
                  <c:v>43508</c:v>
                </c:pt>
                <c:pt idx="31">
                  <c:v>43509</c:v>
                </c:pt>
                <c:pt idx="32">
                  <c:v>43510</c:v>
                </c:pt>
                <c:pt idx="33">
                  <c:v>43511</c:v>
                </c:pt>
                <c:pt idx="34">
                  <c:v>43514</c:v>
                </c:pt>
                <c:pt idx="35">
                  <c:v>43515</c:v>
                </c:pt>
                <c:pt idx="36">
                  <c:v>43516</c:v>
                </c:pt>
                <c:pt idx="37">
                  <c:v>43517</c:v>
                </c:pt>
                <c:pt idx="38">
                  <c:v>43518</c:v>
                </c:pt>
                <c:pt idx="39">
                  <c:v>43521</c:v>
                </c:pt>
                <c:pt idx="40">
                  <c:v>43522</c:v>
                </c:pt>
                <c:pt idx="41">
                  <c:v>43523</c:v>
                </c:pt>
                <c:pt idx="42">
                  <c:v>43524</c:v>
                </c:pt>
                <c:pt idx="43">
                  <c:v>43525</c:v>
                </c:pt>
                <c:pt idx="44">
                  <c:v>43528</c:v>
                </c:pt>
                <c:pt idx="45">
                  <c:v>43529</c:v>
                </c:pt>
                <c:pt idx="46">
                  <c:v>43530</c:v>
                </c:pt>
                <c:pt idx="47">
                  <c:v>43531</c:v>
                </c:pt>
                <c:pt idx="48">
                  <c:v>43532</c:v>
                </c:pt>
                <c:pt idx="49">
                  <c:v>43535</c:v>
                </c:pt>
                <c:pt idx="50">
                  <c:v>43536</c:v>
                </c:pt>
                <c:pt idx="51">
                  <c:v>43537</c:v>
                </c:pt>
                <c:pt idx="52">
                  <c:v>43538</c:v>
                </c:pt>
                <c:pt idx="53">
                  <c:v>43539</c:v>
                </c:pt>
                <c:pt idx="54">
                  <c:v>43542</c:v>
                </c:pt>
                <c:pt idx="55">
                  <c:v>43543</c:v>
                </c:pt>
                <c:pt idx="56">
                  <c:v>43544</c:v>
                </c:pt>
                <c:pt idx="57">
                  <c:v>43545</c:v>
                </c:pt>
                <c:pt idx="58">
                  <c:v>43546</c:v>
                </c:pt>
                <c:pt idx="59">
                  <c:v>43549</c:v>
                </c:pt>
                <c:pt idx="60">
                  <c:v>43550</c:v>
                </c:pt>
                <c:pt idx="61">
                  <c:v>43551</c:v>
                </c:pt>
                <c:pt idx="62">
                  <c:v>43552</c:v>
                </c:pt>
                <c:pt idx="63">
                  <c:v>43553</c:v>
                </c:pt>
                <c:pt idx="64">
                  <c:v>43556</c:v>
                </c:pt>
                <c:pt idx="65">
                  <c:v>43557</c:v>
                </c:pt>
                <c:pt idx="66">
                  <c:v>43558</c:v>
                </c:pt>
                <c:pt idx="67">
                  <c:v>43559</c:v>
                </c:pt>
                <c:pt idx="68">
                  <c:v>43560</c:v>
                </c:pt>
                <c:pt idx="69">
                  <c:v>43563</c:v>
                </c:pt>
                <c:pt idx="70">
                  <c:v>43564</c:v>
                </c:pt>
                <c:pt idx="71">
                  <c:v>43565</c:v>
                </c:pt>
                <c:pt idx="72">
                  <c:v>43566</c:v>
                </c:pt>
                <c:pt idx="73">
                  <c:v>43567</c:v>
                </c:pt>
                <c:pt idx="74">
                  <c:v>43570</c:v>
                </c:pt>
                <c:pt idx="75">
                  <c:v>43571</c:v>
                </c:pt>
                <c:pt idx="76">
                  <c:v>43572</c:v>
                </c:pt>
                <c:pt idx="77">
                  <c:v>43573</c:v>
                </c:pt>
                <c:pt idx="78">
                  <c:v>43574</c:v>
                </c:pt>
                <c:pt idx="79">
                  <c:v>43577</c:v>
                </c:pt>
                <c:pt idx="80">
                  <c:v>43578</c:v>
                </c:pt>
                <c:pt idx="81">
                  <c:v>43579</c:v>
                </c:pt>
                <c:pt idx="82">
                  <c:v>43580</c:v>
                </c:pt>
                <c:pt idx="83">
                  <c:v>43581</c:v>
                </c:pt>
                <c:pt idx="84">
                  <c:v>43584</c:v>
                </c:pt>
                <c:pt idx="85">
                  <c:v>43585</c:v>
                </c:pt>
                <c:pt idx="86">
                  <c:v>43586</c:v>
                </c:pt>
                <c:pt idx="87">
                  <c:v>43587</c:v>
                </c:pt>
                <c:pt idx="88">
                  <c:v>43588</c:v>
                </c:pt>
                <c:pt idx="89">
                  <c:v>43591</c:v>
                </c:pt>
                <c:pt idx="90">
                  <c:v>43592</c:v>
                </c:pt>
                <c:pt idx="91">
                  <c:v>43593</c:v>
                </c:pt>
                <c:pt idx="92">
                  <c:v>43594</c:v>
                </c:pt>
                <c:pt idx="93">
                  <c:v>43595</c:v>
                </c:pt>
                <c:pt idx="94">
                  <c:v>43598</c:v>
                </c:pt>
                <c:pt idx="95">
                  <c:v>43599</c:v>
                </c:pt>
                <c:pt idx="96">
                  <c:v>43600</c:v>
                </c:pt>
                <c:pt idx="97">
                  <c:v>43601</c:v>
                </c:pt>
                <c:pt idx="98">
                  <c:v>43602</c:v>
                </c:pt>
                <c:pt idx="99">
                  <c:v>43605</c:v>
                </c:pt>
                <c:pt idx="100">
                  <c:v>43606</c:v>
                </c:pt>
                <c:pt idx="101">
                  <c:v>43607</c:v>
                </c:pt>
                <c:pt idx="102">
                  <c:v>43608</c:v>
                </c:pt>
                <c:pt idx="103">
                  <c:v>43609</c:v>
                </c:pt>
                <c:pt idx="104">
                  <c:v>43612</c:v>
                </c:pt>
                <c:pt idx="105">
                  <c:v>43613</c:v>
                </c:pt>
                <c:pt idx="106">
                  <c:v>43614</c:v>
                </c:pt>
                <c:pt idx="107">
                  <c:v>43615</c:v>
                </c:pt>
                <c:pt idx="108">
                  <c:v>43616</c:v>
                </c:pt>
                <c:pt idx="109">
                  <c:v>43619</c:v>
                </c:pt>
                <c:pt idx="110">
                  <c:v>43620</c:v>
                </c:pt>
                <c:pt idx="111">
                  <c:v>43621</c:v>
                </c:pt>
                <c:pt idx="112">
                  <c:v>43622</c:v>
                </c:pt>
                <c:pt idx="113">
                  <c:v>43623</c:v>
                </c:pt>
                <c:pt idx="114">
                  <c:v>43626</c:v>
                </c:pt>
                <c:pt idx="115">
                  <c:v>43627</c:v>
                </c:pt>
                <c:pt idx="116">
                  <c:v>43628</c:v>
                </c:pt>
                <c:pt idx="117">
                  <c:v>43629</c:v>
                </c:pt>
                <c:pt idx="118">
                  <c:v>43630</c:v>
                </c:pt>
                <c:pt idx="119">
                  <c:v>43633</c:v>
                </c:pt>
                <c:pt idx="120">
                  <c:v>43634</c:v>
                </c:pt>
                <c:pt idx="121">
                  <c:v>43635</c:v>
                </c:pt>
                <c:pt idx="122">
                  <c:v>43636</c:v>
                </c:pt>
                <c:pt idx="123">
                  <c:v>43637</c:v>
                </c:pt>
                <c:pt idx="124">
                  <c:v>43640</c:v>
                </c:pt>
                <c:pt idx="125">
                  <c:v>43641</c:v>
                </c:pt>
                <c:pt idx="126">
                  <c:v>43642</c:v>
                </c:pt>
                <c:pt idx="127">
                  <c:v>43643</c:v>
                </c:pt>
                <c:pt idx="128">
                  <c:v>43644</c:v>
                </c:pt>
                <c:pt idx="129">
                  <c:v>43647</c:v>
                </c:pt>
                <c:pt idx="130">
                  <c:v>43648</c:v>
                </c:pt>
                <c:pt idx="131">
                  <c:v>43649</c:v>
                </c:pt>
                <c:pt idx="132">
                  <c:v>43650</c:v>
                </c:pt>
                <c:pt idx="133">
                  <c:v>43651</c:v>
                </c:pt>
                <c:pt idx="134">
                  <c:v>43654</c:v>
                </c:pt>
                <c:pt idx="135">
                  <c:v>43655</c:v>
                </c:pt>
                <c:pt idx="136">
                  <c:v>43656</c:v>
                </c:pt>
                <c:pt idx="137">
                  <c:v>43657</c:v>
                </c:pt>
                <c:pt idx="138">
                  <c:v>43658</c:v>
                </c:pt>
                <c:pt idx="139">
                  <c:v>43661</c:v>
                </c:pt>
                <c:pt idx="140">
                  <c:v>43662</c:v>
                </c:pt>
                <c:pt idx="141">
                  <c:v>43663</c:v>
                </c:pt>
                <c:pt idx="142">
                  <c:v>43664</c:v>
                </c:pt>
                <c:pt idx="143">
                  <c:v>43665</c:v>
                </c:pt>
                <c:pt idx="144">
                  <c:v>43668</c:v>
                </c:pt>
                <c:pt idx="145">
                  <c:v>43669</c:v>
                </c:pt>
                <c:pt idx="146">
                  <c:v>43670</c:v>
                </c:pt>
                <c:pt idx="147">
                  <c:v>43671</c:v>
                </c:pt>
                <c:pt idx="148">
                  <c:v>43672</c:v>
                </c:pt>
                <c:pt idx="149">
                  <c:v>43675</c:v>
                </c:pt>
                <c:pt idx="150">
                  <c:v>43676</c:v>
                </c:pt>
                <c:pt idx="151">
                  <c:v>43677</c:v>
                </c:pt>
                <c:pt idx="152">
                  <c:v>43678</c:v>
                </c:pt>
                <c:pt idx="153">
                  <c:v>43679</c:v>
                </c:pt>
                <c:pt idx="154">
                  <c:v>43682</c:v>
                </c:pt>
                <c:pt idx="155">
                  <c:v>43683</c:v>
                </c:pt>
                <c:pt idx="156">
                  <c:v>43684</c:v>
                </c:pt>
                <c:pt idx="157">
                  <c:v>43685</c:v>
                </c:pt>
                <c:pt idx="158">
                  <c:v>43686</c:v>
                </c:pt>
                <c:pt idx="159">
                  <c:v>43689</c:v>
                </c:pt>
                <c:pt idx="160">
                  <c:v>43690</c:v>
                </c:pt>
                <c:pt idx="161">
                  <c:v>43691</c:v>
                </c:pt>
                <c:pt idx="162">
                  <c:v>43692</c:v>
                </c:pt>
                <c:pt idx="163">
                  <c:v>43693</c:v>
                </c:pt>
                <c:pt idx="164">
                  <c:v>43696</c:v>
                </c:pt>
                <c:pt idx="165">
                  <c:v>43697</c:v>
                </c:pt>
                <c:pt idx="166">
                  <c:v>43698</c:v>
                </c:pt>
                <c:pt idx="167">
                  <c:v>43699</c:v>
                </c:pt>
                <c:pt idx="168">
                  <c:v>43700</c:v>
                </c:pt>
                <c:pt idx="169">
                  <c:v>43703</c:v>
                </c:pt>
                <c:pt idx="170">
                  <c:v>43704</c:v>
                </c:pt>
                <c:pt idx="171">
                  <c:v>43705</c:v>
                </c:pt>
                <c:pt idx="172">
                  <c:v>43706</c:v>
                </c:pt>
                <c:pt idx="173">
                  <c:v>43707</c:v>
                </c:pt>
                <c:pt idx="174">
                  <c:v>43710</c:v>
                </c:pt>
                <c:pt idx="175">
                  <c:v>43711</c:v>
                </c:pt>
                <c:pt idx="176">
                  <c:v>43712</c:v>
                </c:pt>
                <c:pt idx="177">
                  <c:v>43713</c:v>
                </c:pt>
                <c:pt idx="178">
                  <c:v>43714</c:v>
                </c:pt>
                <c:pt idx="179">
                  <c:v>43717</c:v>
                </c:pt>
                <c:pt idx="180">
                  <c:v>43718</c:v>
                </c:pt>
                <c:pt idx="181">
                  <c:v>43719</c:v>
                </c:pt>
                <c:pt idx="182">
                  <c:v>43720</c:v>
                </c:pt>
                <c:pt idx="183">
                  <c:v>43721</c:v>
                </c:pt>
                <c:pt idx="184">
                  <c:v>43724</c:v>
                </c:pt>
                <c:pt idx="185">
                  <c:v>43725</c:v>
                </c:pt>
                <c:pt idx="186">
                  <c:v>43726</c:v>
                </c:pt>
                <c:pt idx="187">
                  <c:v>43727</c:v>
                </c:pt>
                <c:pt idx="188">
                  <c:v>43728</c:v>
                </c:pt>
                <c:pt idx="189">
                  <c:v>43731</c:v>
                </c:pt>
                <c:pt idx="190">
                  <c:v>43732</c:v>
                </c:pt>
                <c:pt idx="191">
                  <c:v>43733</c:v>
                </c:pt>
                <c:pt idx="192">
                  <c:v>43734</c:v>
                </c:pt>
                <c:pt idx="193">
                  <c:v>43735</c:v>
                </c:pt>
                <c:pt idx="194">
                  <c:v>43738</c:v>
                </c:pt>
                <c:pt idx="195">
                  <c:v>43739</c:v>
                </c:pt>
                <c:pt idx="196">
                  <c:v>43740</c:v>
                </c:pt>
                <c:pt idx="197">
                  <c:v>43741</c:v>
                </c:pt>
                <c:pt idx="198">
                  <c:v>43742</c:v>
                </c:pt>
                <c:pt idx="199">
                  <c:v>43745</c:v>
                </c:pt>
                <c:pt idx="200">
                  <c:v>43746</c:v>
                </c:pt>
                <c:pt idx="201">
                  <c:v>43747</c:v>
                </c:pt>
                <c:pt idx="202">
                  <c:v>43748</c:v>
                </c:pt>
                <c:pt idx="203">
                  <c:v>43749</c:v>
                </c:pt>
                <c:pt idx="204">
                  <c:v>43752</c:v>
                </c:pt>
                <c:pt idx="205">
                  <c:v>43753</c:v>
                </c:pt>
                <c:pt idx="206">
                  <c:v>43754</c:v>
                </c:pt>
                <c:pt idx="207">
                  <c:v>43755</c:v>
                </c:pt>
                <c:pt idx="208">
                  <c:v>43756</c:v>
                </c:pt>
                <c:pt idx="209">
                  <c:v>43759</c:v>
                </c:pt>
                <c:pt idx="210">
                  <c:v>43760</c:v>
                </c:pt>
                <c:pt idx="211">
                  <c:v>43761</c:v>
                </c:pt>
                <c:pt idx="212">
                  <c:v>43762</c:v>
                </c:pt>
                <c:pt idx="213">
                  <c:v>43763</c:v>
                </c:pt>
                <c:pt idx="214">
                  <c:v>43766</c:v>
                </c:pt>
                <c:pt idx="215">
                  <c:v>43767</c:v>
                </c:pt>
                <c:pt idx="216">
                  <c:v>43768</c:v>
                </c:pt>
                <c:pt idx="217">
                  <c:v>43769</c:v>
                </c:pt>
                <c:pt idx="218">
                  <c:v>43770</c:v>
                </c:pt>
                <c:pt idx="219">
                  <c:v>43773</c:v>
                </c:pt>
                <c:pt idx="220">
                  <c:v>43774</c:v>
                </c:pt>
                <c:pt idx="221">
                  <c:v>43775</c:v>
                </c:pt>
                <c:pt idx="222">
                  <c:v>43776</c:v>
                </c:pt>
                <c:pt idx="223">
                  <c:v>43777</c:v>
                </c:pt>
                <c:pt idx="224">
                  <c:v>43780</c:v>
                </c:pt>
                <c:pt idx="225">
                  <c:v>43781</c:v>
                </c:pt>
                <c:pt idx="226">
                  <c:v>43782</c:v>
                </c:pt>
                <c:pt idx="227">
                  <c:v>43783</c:v>
                </c:pt>
                <c:pt idx="228">
                  <c:v>43784</c:v>
                </c:pt>
                <c:pt idx="229">
                  <c:v>43787</c:v>
                </c:pt>
                <c:pt idx="230">
                  <c:v>43788</c:v>
                </c:pt>
                <c:pt idx="231">
                  <c:v>43789</c:v>
                </c:pt>
                <c:pt idx="232">
                  <c:v>43790</c:v>
                </c:pt>
                <c:pt idx="233">
                  <c:v>43791</c:v>
                </c:pt>
                <c:pt idx="234">
                  <c:v>43794</c:v>
                </c:pt>
                <c:pt idx="235">
                  <c:v>43795</c:v>
                </c:pt>
                <c:pt idx="236">
                  <c:v>43796</c:v>
                </c:pt>
                <c:pt idx="237">
                  <c:v>43797</c:v>
                </c:pt>
                <c:pt idx="238">
                  <c:v>43798</c:v>
                </c:pt>
                <c:pt idx="239">
                  <c:v>43801</c:v>
                </c:pt>
                <c:pt idx="240">
                  <c:v>43802</c:v>
                </c:pt>
                <c:pt idx="241">
                  <c:v>43803</c:v>
                </c:pt>
                <c:pt idx="242">
                  <c:v>43804</c:v>
                </c:pt>
                <c:pt idx="243">
                  <c:v>43805</c:v>
                </c:pt>
                <c:pt idx="244">
                  <c:v>43808</c:v>
                </c:pt>
                <c:pt idx="245">
                  <c:v>43809</c:v>
                </c:pt>
                <c:pt idx="246">
                  <c:v>43810</c:v>
                </c:pt>
                <c:pt idx="247">
                  <c:v>43811</c:v>
                </c:pt>
                <c:pt idx="248">
                  <c:v>43812</c:v>
                </c:pt>
                <c:pt idx="249">
                  <c:v>43815</c:v>
                </c:pt>
                <c:pt idx="250">
                  <c:v>43816</c:v>
                </c:pt>
                <c:pt idx="251">
                  <c:v>43817</c:v>
                </c:pt>
                <c:pt idx="252">
                  <c:v>43818</c:v>
                </c:pt>
                <c:pt idx="253">
                  <c:v>43819</c:v>
                </c:pt>
                <c:pt idx="254">
                  <c:v>43822</c:v>
                </c:pt>
                <c:pt idx="255">
                  <c:v>43823</c:v>
                </c:pt>
                <c:pt idx="256">
                  <c:v>43824</c:v>
                </c:pt>
                <c:pt idx="257">
                  <c:v>43825</c:v>
                </c:pt>
                <c:pt idx="258">
                  <c:v>43826</c:v>
                </c:pt>
                <c:pt idx="259">
                  <c:v>43829</c:v>
                </c:pt>
                <c:pt idx="260">
                  <c:v>43830</c:v>
                </c:pt>
                <c:pt idx="261">
                  <c:v>43831</c:v>
                </c:pt>
                <c:pt idx="262">
                  <c:v>43832</c:v>
                </c:pt>
                <c:pt idx="263">
                  <c:v>43833</c:v>
                </c:pt>
                <c:pt idx="264">
                  <c:v>43836</c:v>
                </c:pt>
                <c:pt idx="265">
                  <c:v>43837</c:v>
                </c:pt>
                <c:pt idx="266">
                  <c:v>43838</c:v>
                </c:pt>
                <c:pt idx="267">
                  <c:v>43839</c:v>
                </c:pt>
                <c:pt idx="268">
                  <c:v>43840</c:v>
                </c:pt>
                <c:pt idx="269">
                  <c:v>43843</c:v>
                </c:pt>
                <c:pt idx="270">
                  <c:v>43844</c:v>
                </c:pt>
                <c:pt idx="271">
                  <c:v>43845</c:v>
                </c:pt>
                <c:pt idx="272">
                  <c:v>43846</c:v>
                </c:pt>
                <c:pt idx="273">
                  <c:v>43847</c:v>
                </c:pt>
                <c:pt idx="274">
                  <c:v>43850</c:v>
                </c:pt>
                <c:pt idx="275">
                  <c:v>43851</c:v>
                </c:pt>
                <c:pt idx="276">
                  <c:v>43852</c:v>
                </c:pt>
                <c:pt idx="277">
                  <c:v>43853</c:v>
                </c:pt>
                <c:pt idx="278">
                  <c:v>43854</c:v>
                </c:pt>
                <c:pt idx="279">
                  <c:v>43857</c:v>
                </c:pt>
                <c:pt idx="280">
                  <c:v>43858</c:v>
                </c:pt>
                <c:pt idx="281">
                  <c:v>43859</c:v>
                </c:pt>
                <c:pt idx="282">
                  <c:v>43860</c:v>
                </c:pt>
                <c:pt idx="283">
                  <c:v>43861</c:v>
                </c:pt>
                <c:pt idx="284">
                  <c:v>43864</c:v>
                </c:pt>
                <c:pt idx="285">
                  <c:v>43865</c:v>
                </c:pt>
                <c:pt idx="286">
                  <c:v>43866</c:v>
                </c:pt>
                <c:pt idx="287">
                  <c:v>43867</c:v>
                </c:pt>
                <c:pt idx="288">
                  <c:v>43868</c:v>
                </c:pt>
                <c:pt idx="289">
                  <c:v>43871</c:v>
                </c:pt>
                <c:pt idx="290">
                  <c:v>43872</c:v>
                </c:pt>
                <c:pt idx="291">
                  <c:v>43873</c:v>
                </c:pt>
                <c:pt idx="292">
                  <c:v>43874</c:v>
                </c:pt>
                <c:pt idx="293">
                  <c:v>43875</c:v>
                </c:pt>
                <c:pt idx="294">
                  <c:v>43878</c:v>
                </c:pt>
                <c:pt idx="295">
                  <c:v>43879</c:v>
                </c:pt>
                <c:pt idx="296">
                  <c:v>43880</c:v>
                </c:pt>
                <c:pt idx="297">
                  <c:v>43881</c:v>
                </c:pt>
                <c:pt idx="298">
                  <c:v>43882</c:v>
                </c:pt>
                <c:pt idx="299">
                  <c:v>43885</c:v>
                </c:pt>
                <c:pt idx="300">
                  <c:v>43886</c:v>
                </c:pt>
                <c:pt idx="301">
                  <c:v>43887</c:v>
                </c:pt>
                <c:pt idx="302">
                  <c:v>43888</c:v>
                </c:pt>
                <c:pt idx="303">
                  <c:v>43889</c:v>
                </c:pt>
                <c:pt idx="304">
                  <c:v>43892</c:v>
                </c:pt>
                <c:pt idx="305">
                  <c:v>43893</c:v>
                </c:pt>
                <c:pt idx="306">
                  <c:v>43894</c:v>
                </c:pt>
                <c:pt idx="307">
                  <c:v>43895</c:v>
                </c:pt>
                <c:pt idx="308">
                  <c:v>43896</c:v>
                </c:pt>
                <c:pt idx="309">
                  <c:v>43899</c:v>
                </c:pt>
                <c:pt idx="310">
                  <c:v>43900</c:v>
                </c:pt>
                <c:pt idx="311">
                  <c:v>43901</c:v>
                </c:pt>
                <c:pt idx="312">
                  <c:v>43902</c:v>
                </c:pt>
                <c:pt idx="313">
                  <c:v>43903</c:v>
                </c:pt>
                <c:pt idx="314">
                  <c:v>43906</c:v>
                </c:pt>
                <c:pt idx="315">
                  <c:v>43907</c:v>
                </c:pt>
                <c:pt idx="316">
                  <c:v>43908</c:v>
                </c:pt>
                <c:pt idx="317">
                  <c:v>43909</c:v>
                </c:pt>
                <c:pt idx="318">
                  <c:v>43910</c:v>
                </c:pt>
                <c:pt idx="319">
                  <c:v>43913</c:v>
                </c:pt>
                <c:pt idx="320">
                  <c:v>43914</c:v>
                </c:pt>
                <c:pt idx="321">
                  <c:v>43915</c:v>
                </c:pt>
                <c:pt idx="322">
                  <c:v>43916</c:v>
                </c:pt>
                <c:pt idx="323">
                  <c:v>43917</c:v>
                </c:pt>
                <c:pt idx="324">
                  <c:v>43920</c:v>
                </c:pt>
                <c:pt idx="325">
                  <c:v>43921</c:v>
                </c:pt>
                <c:pt idx="326">
                  <c:v>43922</c:v>
                </c:pt>
                <c:pt idx="327">
                  <c:v>43923</c:v>
                </c:pt>
                <c:pt idx="328">
                  <c:v>43924</c:v>
                </c:pt>
                <c:pt idx="329">
                  <c:v>43927</c:v>
                </c:pt>
                <c:pt idx="330">
                  <c:v>43928</c:v>
                </c:pt>
                <c:pt idx="331">
                  <c:v>43929</c:v>
                </c:pt>
                <c:pt idx="332">
                  <c:v>43930</c:v>
                </c:pt>
                <c:pt idx="333">
                  <c:v>43931</c:v>
                </c:pt>
                <c:pt idx="334">
                  <c:v>43934</c:v>
                </c:pt>
                <c:pt idx="335">
                  <c:v>43935</c:v>
                </c:pt>
                <c:pt idx="336">
                  <c:v>43936</c:v>
                </c:pt>
                <c:pt idx="337">
                  <c:v>43937</c:v>
                </c:pt>
                <c:pt idx="338">
                  <c:v>43938</c:v>
                </c:pt>
                <c:pt idx="339">
                  <c:v>43941</c:v>
                </c:pt>
                <c:pt idx="340">
                  <c:v>43942</c:v>
                </c:pt>
                <c:pt idx="341">
                  <c:v>43943</c:v>
                </c:pt>
                <c:pt idx="342">
                  <c:v>43944</c:v>
                </c:pt>
                <c:pt idx="343">
                  <c:v>43945</c:v>
                </c:pt>
                <c:pt idx="344">
                  <c:v>43948</c:v>
                </c:pt>
                <c:pt idx="345">
                  <c:v>43949</c:v>
                </c:pt>
                <c:pt idx="346">
                  <c:v>43950</c:v>
                </c:pt>
                <c:pt idx="347">
                  <c:v>43951</c:v>
                </c:pt>
                <c:pt idx="348">
                  <c:v>43952</c:v>
                </c:pt>
                <c:pt idx="349">
                  <c:v>43955</c:v>
                </c:pt>
                <c:pt idx="350">
                  <c:v>43956</c:v>
                </c:pt>
                <c:pt idx="351">
                  <c:v>43957</c:v>
                </c:pt>
                <c:pt idx="352">
                  <c:v>43958</c:v>
                </c:pt>
                <c:pt idx="353">
                  <c:v>43959</c:v>
                </c:pt>
                <c:pt idx="354">
                  <c:v>43962</c:v>
                </c:pt>
                <c:pt idx="355">
                  <c:v>43963</c:v>
                </c:pt>
                <c:pt idx="356">
                  <c:v>43964</c:v>
                </c:pt>
                <c:pt idx="357">
                  <c:v>43965</c:v>
                </c:pt>
                <c:pt idx="358">
                  <c:v>43966</c:v>
                </c:pt>
                <c:pt idx="359">
                  <c:v>43969</c:v>
                </c:pt>
                <c:pt idx="360">
                  <c:v>43970</c:v>
                </c:pt>
                <c:pt idx="361">
                  <c:v>43971</c:v>
                </c:pt>
                <c:pt idx="362">
                  <c:v>43972</c:v>
                </c:pt>
                <c:pt idx="363">
                  <c:v>43973</c:v>
                </c:pt>
                <c:pt idx="364">
                  <c:v>43976</c:v>
                </c:pt>
                <c:pt idx="365">
                  <c:v>43977</c:v>
                </c:pt>
                <c:pt idx="366">
                  <c:v>43978</c:v>
                </c:pt>
                <c:pt idx="367">
                  <c:v>43979</c:v>
                </c:pt>
                <c:pt idx="368">
                  <c:v>43980</c:v>
                </c:pt>
                <c:pt idx="369">
                  <c:v>43983</c:v>
                </c:pt>
                <c:pt idx="370">
                  <c:v>43984</c:v>
                </c:pt>
                <c:pt idx="371">
                  <c:v>43985</c:v>
                </c:pt>
                <c:pt idx="372">
                  <c:v>43986</c:v>
                </c:pt>
                <c:pt idx="373">
                  <c:v>43987</c:v>
                </c:pt>
                <c:pt idx="374">
                  <c:v>43990</c:v>
                </c:pt>
                <c:pt idx="375">
                  <c:v>43991</c:v>
                </c:pt>
                <c:pt idx="376">
                  <c:v>43992</c:v>
                </c:pt>
                <c:pt idx="377">
                  <c:v>43993</c:v>
                </c:pt>
                <c:pt idx="378">
                  <c:v>43994</c:v>
                </c:pt>
                <c:pt idx="379">
                  <c:v>43997</c:v>
                </c:pt>
                <c:pt idx="380">
                  <c:v>43998</c:v>
                </c:pt>
                <c:pt idx="381">
                  <c:v>43999</c:v>
                </c:pt>
                <c:pt idx="382">
                  <c:v>44000</c:v>
                </c:pt>
                <c:pt idx="383">
                  <c:v>44001</c:v>
                </c:pt>
                <c:pt idx="384">
                  <c:v>44004</c:v>
                </c:pt>
                <c:pt idx="385">
                  <c:v>44005</c:v>
                </c:pt>
                <c:pt idx="386">
                  <c:v>44006</c:v>
                </c:pt>
                <c:pt idx="387">
                  <c:v>44007</c:v>
                </c:pt>
                <c:pt idx="388">
                  <c:v>44008</c:v>
                </c:pt>
                <c:pt idx="389">
                  <c:v>44011</c:v>
                </c:pt>
                <c:pt idx="390">
                  <c:v>44012</c:v>
                </c:pt>
                <c:pt idx="391">
                  <c:v>44013</c:v>
                </c:pt>
                <c:pt idx="392">
                  <c:v>44014</c:v>
                </c:pt>
                <c:pt idx="393">
                  <c:v>44015</c:v>
                </c:pt>
                <c:pt idx="394">
                  <c:v>44018</c:v>
                </c:pt>
                <c:pt idx="395">
                  <c:v>44019</c:v>
                </c:pt>
                <c:pt idx="396">
                  <c:v>44020</c:v>
                </c:pt>
                <c:pt idx="397">
                  <c:v>44021</c:v>
                </c:pt>
                <c:pt idx="398">
                  <c:v>44022</c:v>
                </c:pt>
                <c:pt idx="399">
                  <c:v>44025</c:v>
                </c:pt>
                <c:pt idx="400">
                  <c:v>44026</c:v>
                </c:pt>
                <c:pt idx="401">
                  <c:v>44027</c:v>
                </c:pt>
                <c:pt idx="402">
                  <c:v>44028</c:v>
                </c:pt>
                <c:pt idx="403">
                  <c:v>44029</c:v>
                </c:pt>
                <c:pt idx="404">
                  <c:v>44032</c:v>
                </c:pt>
                <c:pt idx="405">
                  <c:v>44033</c:v>
                </c:pt>
                <c:pt idx="406">
                  <c:v>44034</c:v>
                </c:pt>
                <c:pt idx="407">
                  <c:v>44035</c:v>
                </c:pt>
                <c:pt idx="408">
                  <c:v>44036</c:v>
                </c:pt>
                <c:pt idx="409">
                  <c:v>44039</c:v>
                </c:pt>
                <c:pt idx="410">
                  <c:v>44040</c:v>
                </c:pt>
                <c:pt idx="411">
                  <c:v>44041</c:v>
                </c:pt>
                <c:pt idx="412">
                  <c:v>44042</c:v>
                </c:pt>
                <c:pt idx="413">
                  <c:v>44043</c:v>
                </c:pt>
                <c:pt idx="414">
                  <c:v>44046</c:v>
                </c:pt>
                <c:pt idx="415">
                  <c:v>44047</c:v>
                </c:pt>
                <c:pt idx="416">
                  <c:v>44048</c:v>
                </c:pt>
                <c:pt idx="417">
                  <c:v>44049</c:v>
                </c:pt>
                <c:pt idx="418">
                  <c:v>44050</c:v>
                </c:pt>
                <c:pt idx="419">
                  <c:v>44053</c:v>
                </c:pt>
                <c:pt idx="420">
                  <c:v>44054</c:v>
                </c:pt>
                <c:pt idx="421">
                  <c:v>44055</c:v>
                </c:pt>
                <c:pt idx="422">
                  <c:v>44056</c:v>
                </c:pt>
                <c:pt idx="423">
                  <c:v>44057</c:v>
                </c:pt>
                <c:pt idx="424">
                  <c:v>44060</c:v>
                </c:pt>
                <c:pt idx="425">
                  <c:v>44061</c:v>
                </c:pt>
                <c:pt idx="426">
                  <c:v>44062</c:v>
                </c:pt>
                <c:pt idx="427">
                  <c:v>44063</c:v>
                </c:pt>
                <c:pt idx="428">
                  <c:v>44064</c:v>
                </c:pt>
                <c:pt idx="429">
                  <c:v>44067</c:v>
                </c:pt>
                <c:pt idx="430">
                  <c:v>44068</c:v>
                </c:pt>
                <c:pt idx="431">
                  <c:v>44069</c:v>
                </c:pt>
                <c:pt idx="432">
                  <c:v>44070</c:v>
                </c:pt>
                <c:pt idx="433">
                  <c:v>44071</c:v>
                </c:pt>
                <c:pt idx="434">
                  <c:v>44074</c:v>
                </c:pt>
                <c:pt idx="435">
                  <c:v>44075</c:v>
                </c:pt>
                <c:pt idx="436">
                  <c:v>44076</c:v>
                </c:pt>
                <c:pt idx="437">
                  <c:v>44077</c:v>
                </c:pt>
                <c:pt idx="438">
                  <c:v>44078</c:v>
                </c:pt>
                <c:pt idx="439">
                  <c:v>44081</c:v>
                </c:pt>
                <c:pt idx="440">
                  <c:v>44082</c:v>
                </c:pt>
                <c:pt idx="441">
                  <c:v>44083</c:v>
                </c:pt>
                <c:pt idx="442">
                  <c:v>44084</c:v>
                </c:pt>
                <c:pt idx="443">
                  <c:v>44085</c:v>
                </c:pt>
                <c:pt idx="444">
                  <c:v>44088</c:v>
                </c:pt>
                <c:pt idx="445">
                  <c:v>44089</c:v>
                </c:pt>
                <c:pt idx="446">
                  <c:v>44090</c:v>
                </c:pt>
                <c:pt idx="447">
                  <c:v>44091</c:v>
                </c:pt>
                <c:pt idx="448">
                  <c:v>44092</c:v>
                </c:pt>
                <c:pt idx="449">
                  <c:v>44095</c:v>
                </c:pt>
                <c:pt idx="450">
                  <c:v>44096</c:v>
                </c:pt>
                <c:pt idx="451">
                  <c:v>44097</c:v>
                </c:pt>
                <c:pt idx="452">
                  <c:v>44098</c:v>
                </c:pt>
                <c:pt idx="453">
                  <c:v>44099</c:v>
                </c:pt>
                <c:pt idx="454">
                  <c:v>44102</c:v>
                </c:pt>
                <c:pt idx="455">
                  <c:v>44103</c:v>
                </c:pt>
                <c:pt idx="456">
                  <c:v>44104</c:v>
                </c:pt>
                <c:pt idx="457">
                  <c:v>44105</c:v>
                </c:pt>
                <c:pt idx="458">
                  <c:v>44106</c:v>
                </c:pt>
                <c:pt idx="459">
                  <c:v>44109</c:v>
                </c:pt>
                <c:pt idx="460">
                  <c:v>44110</c:v>
                </c:pt>
                <c:pt idx="461">
                  <c:v>44111</c:v>
                </c:pt>
                <c:pt idx="462">
                  <c:v>44112</c:v>
                </c:pt>
                <c:pt idx="463">
                  <c:v>44113</c:v>
                </c:pt>
                <c:pt idx="464">
                  <c:v>44116</c:v>
                </c:pt>
                <c:pt idx="465">
                  <c:v>44117</c:v>
                </c:pt>
                <c:pt idx="466">
                  <c:v>44118</c:v>
                </c:pt>
                <c:pt idx="467">
                  <c:v>44119</c:v>
                </c:pt>
                <c:pt idx="468">
                  <c:v>44120</c:v>
                </c:pt>
                <c:pt idx="469">
                  <c:v>44123</c:v>
                </c:pt>
                <c:pt idx="470">
                  <c:v>44124</c:v>
                </c:pt>
                <c:pt idx="471">
                  <c:v>44125</c:v>
                </c:pt>
                <c:pt idx="472">
                  <c:v>44126</c:v>
                </c:pt>
                <c:pt idx="473">
                  <c:v>44127</c:v>
                </c:pt>
                <c:pt idx="474">
                  <c:v>44130</c:v>
                </c:pt>
                <c:pt idx="475">
                  <c:v>44131</c:v>
                </c:pt>
                <c:pt idx="476">
                  <c:v>44132</c:v>
                </c:pt>
                <c:pt idx="477">
                  <c:v>44133</c:v>
                </c:pt>
                <c:pt idx="478">
                  <c:v>44134</c:v>
                </c:pt>
                <c:pt idx="479">
                  <c:v>44137</c:v>
                </c:pt>
                <c:pt idx="480">
                  <c:v>44138</c:v>
                </c:pt>
                <c:pt idx="481">
                  <c:v>44139</c:v>
                </c:pt>
                <c:pt idx="482">
                  <c:v>44140</c:v>
                </c:pt>
                <c:pt idx="483">
                  <c:v>44141</c:v>
                </c:pt>
                <c:pt idx="484">
                  <c:v>44144</c:v>
                </c:pt>
                <c:pt idx="485">
                  <c:v>44145</c:v>
                </c:pt>
                <c:pt idx="486">
                  <c:v>44146</c:v>
                </c:pt>
                <c:pt idx="487">
                  <c:v>44147</c:v>
                </c:pt>
                <c:pt idx="488">
                  <c:v>44148</c:v>
                </c:pt>
                <c:pt idx="489">
                  <c:v>44151</c:v>
                </c:pt>
                <c:pt idx="490">
                  <c:v>44152</c:v>
                </c:pt>
                <c:pt idx="491">
                  <c:v>44153</c:v>
                </c:pt>
                <c:pt idx="492">
                  <c:v>44154</c:v>
                </c:pt>
                <c:pt idx="493">
                  <c:v>44155</c:v>
                </c:pt>
                <c:pt idx="494">
                  <c:v>44158</c:v>
                </c:pt>
                <c:pt idx="495">
                  <c:v>44159</c:v>
                </c:pt>
                <c:pt idx="496">
                  <c:v>44160</c:v>
                </c:pt>
                <c:pt idx="497">
                  <c:v>44161</c:v>
                </c:pt>
                <c:pt idx="498">
                  <c:v>44162</c:v>
                </c:pt>
                <c:pt idx="499">
                  <c:v>44165</c:v>
                </c:pt>
                <c:pt idx="500">
                  <c:v>44166</c:v>
                </c:pt>
                <c:pt idx="501">
                  <c:v>44167</c:v>
                </c:pt>
                <c:pt idx="502">
                  <c:v>44168</c:v>
                </c:pt>
                <c:pt idx="503">
                  <c:v>44169</c:v>
                </c:pt>
                <c:pt idx="504">
                  <c:v>44172</c:v>
                </c:pt>
                <c:pt idx="505">
                  <c:v>44173</c:v>
                </c:pt>
                <c:pt idx="506">
                  <c:v>44174</c:v>
                </c:pt>
                <c:pt idx="507">
                  <c:v>44175</c:v>
                </c:pt>
                <c:pt idx="508">
                  <c:v>44176</c:v>
                </c:pt>
                <c:pt idx="509">
                  <c:v>44179</c:v>
                </c:pt>
                <c:pt idx="510">
                  <c:v>44180</c:v>
                </c:pt>
                <c:pt idx="511">
                  <c:v>44181</c:v>
                </c:pt>
                <c:pt idx="512">
                  <c:v>44182</c:v>
                </c:pt>
                <c:pt idx="513">
                  <c:v>44183</c:v>
                </c:pt>
                <c:pt idx="514">
                  <c:v>44186</c:v>
                </c:pt>
                <c:pt idx="515">
                  <c:v>44187</c:v>
                </c:pt>
                <c:pt idx="516">
                  <c:v>44188</c:v>
                </c:pt>
                <c:pt idx="517">
                  <c:v>44189</c:v>
                </c:pt>
                <c:pt idx="518">
                  <c:v>44190</c:v>
                </c:pt>
                <c:pt idx="519">
                  <c:v>44193</c:v>
                </c:pt>
                <c:pt idx="520">
                  <c:v>44194</c:v>
                </c:pt>
                <c:pt idx="521">
                  <c:v>44195</c:v>
                </c:pt>
                <c:pt idx="522">
                  <c:v>44196</c:v>
                </c:pt>
                <c:pt idx="523">
                  <c:v>44197</c:v>
                </c:pt>
                <c:pt idx="524">
                  <c:v>44200</c:v>
                </c:pt>
                <c:pt idx="525">
                  <c:v>44201</c:v>
                </c:pt>
                <c:pt idx="526">
                  <c:v>44202</c:v>
                </c:pt>
                <c:pt idx="527">
                  <c:v>44203</c:v>
                </c:pt>
                <c:pt idx="528">
                  <c:v>44204</c:v>
                </c:pt>
                <c:pt idx="529">
                  <c:v>44207</c:v>
                </c:pt>
                <c:pt idx="530">
                  <c:v>44208</c:v>
                </c:pt>
                <c:pt idx="531">
                  <c:v>44209</c:v>
                </c:pt>
                <c:pt idx="532">
                  <c:v>44210</c:v>
                </c:pt>
                <c:pt idx="533">
                  <c:v>44211</c:v>
                </c:pt>
                <c:pt idx="534">
                  <c:v>44214</c:v>
                </c:pt>
                <c:pt idx="535">
                  <c:v>44215</c:v>
                </c:pt>
                <c:pt idx="536">
                  <c:v>44216</c:v>
                </c:pt>
                <c:pt idx="537">
                  <c:v>44217</c:v>
                </c:pt>
                <c:pt idx="538">
                  <c:v>44218</c:v>
                </c:pt>
                <c:pt idx="539">
                  <c:v>44221</c:v>
                </c:pt>
                <c:pt idx="540">
                  <c:v>44222</c:v>
                </c:pt>
                <c:pt idx="541">
                  <c:v>44223</c:v>
                </c:pt>
                <c:pt idx="542">
                  <c:v>44224</c:v>
                </c:pt>
                <c:pt idx="543">
                  <c:v>44225</c:v>
                </c:pt>
                <c:pt idx="544">
                  <c:v>44228</c:v>
                </c:pt>
                <c:pt idx="545">
                  <c:v>44229</c:v>
                </c:pt>
                <c:pt idx="546">
                  <c:v>44230</c:v>
                </c:pt>
                <c:pt idx="547">
                  <c:v>44231</c:v>
                </c:pt>
                <c:pt idx="548">
                  <c:v>44232</c:v>
                </c:pt>
                <c:pt idx="549">
                  <c:v>44235</c:v>
                </c:pt>
                <c:pt idx="550">
                  <c:v>44236</c:v>
                </c:pt>
                <c:pt idx="551">
                  <c:v>44237</c:v>
                </c:pt>
                <c:pt idx="552">
                  <c:v>44238</c:v>
                </c:pt>
                <c:pt idx="553">
                  <c:v>44239</c:v>
                </c:pt>
                <c:pt idx="554">
                  <c:v>44242</c:v>
                </c:pt>
                <c:pt idx="555">
                  <c:v>44243</c:v>
                </c:pt>
                <c:pt idx="556">
                  <c:v>44244</c:v>
                </c:pt>
                <c:pt idx="557">
                  <c:v>44245</c:v>
                </c:pt>
                <c:pt idx="558">
                  <c:v>44246</c:v>
                </c:pt>
                <c:pt idx="559">
                  <c:v>44249</c:v>
                </c:pt>
                <c:pt idx="560">
                  <c:v>44250</c:v>
                </c:pt>
                <c:pt idx="561">
                  <c:v>44251</c:v>
                </c:pt>
                <c:pt idx="562">
                  <c:v>44252</c:v>
                </c:pt>
                <c:pt idx="563">
                  <c:v>44253</c:v>
                </c:pt>
                <c:pt idx="564">
                  <c:v>44256</c:v>
                </c:pt>
                <c:pt idx="565">
                  <c:v>44257</c:v>
                </c:pt>
                <c:pt idx="566">
                  <c:v>44258</c:v>
                </c:pt>
                <c:pt idx="567">
                  <c:v>44259</c:v>
                </c:pt>
                <c:pt idx="568">
                  <c:v>44260</c:v>
                </c:pt>
                <c:pt idx="569">
                  <c:v>44263</c:v>
                </c:pt>
                <c:pt idx="570">
                  <c:v>44264</c:v>
                </c:pt>
                <c:pt idx="571">
                  <c:v>44265</c:v>
                </c:pt>
                <c:pt idx="572">
                  <c:v>44266</c:v>
                </c:pt>
                <c:pt idx="573">
                  <c:v>44267</c:v>
                </c:pt>
                <c:pt idx="574">
                  <c:v>44270</c:v>
                </c:pt>
                <c:pt idx="575">
                  <c:v>44271</c:v>
                </c:pt>
                <c:pt idx="576">
                  <c:v>44272</c:v>
                </c:pt>
                <c:pt idx="577">
                  <c:v>44273</c:v>
                </c:pt>
                <c:pt idx="578">
                  <c:v>44274</c:v>
                </c:pt>
                <c:pt idx="579">
                  <c:v>44277</c:v>
                </c:pt>
                <c:pt idx="580">
                  <c:v>44278</c:v>
                </c:pt>
                <c:pt idx="581">
                  <c:v>44279</c:v>
                </c:pt>
                <c:pt idx="582">
                  <c:v>44280</c:v>
                </c:pt>
                <c:pt idx="583">
                  <c:v>44281</c:v>
                </c:pt>
                <c:pt idx="584">
                  <c:v>44284</c:v>
                </c:pt>
                <c:pt idx="585">
                  <c:v>44285</c:v>
                </c:pt>
                <c:pt idx="586">
                  <c:v>44286</c:v>
                </c:pt>
                <c:pt idx="587">
                  <c:v>44287</c:v>
                </c:pt>
                <c:pt idx="588">
                  <c:v>44288</c:v>
                </c:pt>
                <c:pt idx="589">
                  <c:v>44291</c:v>
                </c:pt>
                <c:pt idx="590">
                  <c:v>44292</c:v>
                </c:pt>
                <c:pt idx="591">
                  <c:v>44293</c:v>
                </c:pt>
                <c:pt idx="592">
                  <c:v>44294</c:v>
                </c:pt>
                <c:pt idx="593">
                  <c:v>44295</c:v>
                </c:pt>
                <c:pt idx="594">
                  <c:v>44298</c:v>
                </c:pt>
                <c:pt idx="595">
                  <c:v>44299</c:v>
                </c:pt>
                <c:pt idx="596">
                  <c:v>44300</c:v>
                </c:pt>
                <c:pt idx="597">
                  <c:v>44301</c:v>
                </c:pt>
                <c:pt idx="598">
                  <c:v>44302</c:v>
                </c:pt>
                <c:pt idx="599">
                  <c:v>44305</c:v>
                </c:pt>
                <c:pt idx="600">
                  <c:v>44306</c:v>
                </c:pt>
                <c:pt idx="601">
                  <c:v>44307</c:v>
                </c:pt>
                <c:pt idx="602">
                  <c:v>44308</c:v>
                </c:pt>
                <c:pt idx="603">
                  <c:v>44309</c:v>
                </c:pt>
                <c:pt idx="604">
                  <c:v>44312</c:v>
                </c:pt>
                <c:pt idx="605">
                  <c:v>44313</c:v>
                </c:pt>
                <c:pt idx="606">
                  <c:v>44314</c:v>
                </c:pt>
                <c:pt idx="607">
                  <c:v>44315</c:v>
                </c:pt>
                <c:pt idx="608">
                  <c:v>44316</c:v>
                </c:pt>
                <c:pt idx="609">
                  <c:v>44319</c:v>
                </c:pt>
                <c:pt idx="610">
                  <c:v>44320</c:v>
                </c:pt>
                <c:pt idx="611">
                  <c:v>44321</c:v>
                </c:pt>
                <c:pt idx="612">
                  <c:v>44322</c:v>
                </c:pt>
                <c:pt idx="613">
                  <c:v>44323</c:v>
                </c:pt>
                <c:pt idx="614">
                  <c:v>44326</c:v>
                </c:pt>
                <c:pt idx="615">
                  <c:v>44327</c:v>
                </c:pt>
                <c:pt idx="616">
                  <c:v>44328</c:v>
                </c:pt>
                <c:pt idx="617">
                  <c:v>44329</c:v>
                </c:pt>
                <c:pt idx="618">
                  <c:v>44330</c:v>
                </c:pt>
                <c:pt idx="619">
                  <c:v>44333</c:v>
                </c:pt>
                <c:pt idx="620">
                  <c:v>44334</c:v>
                </c:pt>
                <c:pt idx="621">
                  <c:v>44335</c:v>
                </c:pt>
                <c:pt idx="622">
                  <c:v>44336</c:v>
                </c:pt>
                <c:pt idx="623">
                  <c:v>44337</c:v>
                </c:pt>
                <c:pt idx="624">
                  <c:v>44340</c:v>
                </c:pt>
                <c:pt idx="625">
                  <c:v>44341</c:v>
                </c:pt>
                <c:pt idx="626">
                  <c:v>44342</c:v>
                </c:pt>
                <c:pt idx="627">
                  <c:v>44343</c:v>
                </c:pt>
                <c:pt idx="628">
                  <c:v>44344</c:v>
                </c:pt>
                <c:pt idx="629">
                  <c:v>44347</c:v>
                </c:pt>
                <c:pt idx="630">
                  <c:v>44348</c:v>
                </c:pt>
                <c:pt idx="631">
                  <c:v>44349</c:v>
                </c:pt>
                <c:pt idx="632">
                  <c:v>44350</c:v>
                </c:pt>
                <c:pt idx="633">
                  <c:v>44351</c:v>
                </c:pt>
                <c:pt idx="634">
                  <c:v>44354</c:v>
                </c:pt>
                <c:pt idx="635">
                  <c:v>44355</c:v>
                </c:pt>
                <c:pt idx="636">
                  <c:v>44356</c:v>
                </c:pt>
                <c:pt idx="637">
                  <c:v>44357</c:v>
                </c:pt>
                <c:pt idx="638">
                  <c:v>44358</c:v>
                </c:pt>
                <c:pt idx="639">
                  <c:v>44361</c:v>
                </c:pt>
                <c:pt idx="640">
                  <c:v>44362</c:v>
                </c:pt>
                <c:pt idx="641">
                  <c:v>44363</c:v>
                </c:pt>
                <c:pt idx="642">
                  <c:v>44364</c:v>
                </c:pt>
                <c:pt idx="643">
                  <c:v>44365</c:v>
                </c:pt>
                <c:pt idx="644">
                  <c:v>44368</c:v>
                </c:pt>
                <c:pt idx="645">
                  <c:v>44369</c:v>
                </c:pt>
                <c:pt idx="646">
                  <c:v>44370</c:v>
                </c:pt>
                <c:pt idx="647">
                  <c:v>44371</c:v>
                </c:pt>
                <c:pt idx="648">
                  <c:v>44372</c:v>
                </c:pt>
                <c:pt idx="649">
                  <c:v>44375</c:v>
                </c:pt>
                <c:pt idx="650">
                  <c:v>44376</c:v>
                </c:pt>
                <c:pt idx="651">
                  <c:v>44377</c:v>
                </c:pt>
                <c:pt idx="652">
                  <c:v>44378</c:v>
                </c:pt>
                <c:pt idx="653">
                  <c:v>44379</c:v>
                </c:pt>
                <c:pt idx="654">
                  <c:v>44382</c:v>
                </c:pt>
                <c:pt idx="655">
                  <c:v>44383</c:v>
                </c:pt>
                <c:pt idx="656">
                  <c:v>44384</c:v>
                </c:pt>
                <c:pt idx="657">
                  <c:v>44385</c:v>
                </c:pt>
                <c:pt idx="658">
                  <c:v>44386</c:v>
                </c:pt>
                <c:pt idx="659">
                  <c:v>44389</c:v>
                </c:pt>
                <c:pt idx="660">
                  <c:v>44390</c:v>
                </c:pt>
                <c:pt idx="661">
                  <c:v>44391</c:v>
                </c:pt>
                <c:pt idx="662">
                  <c:v>44392</c:v>
                </c:pt>
                <c:pt idx="663">
                  <c:v>44393</c:v>
                </c:pt>
                <c:pt idx="664">
                  <c:v>44396</c:v>
                </c:pt>
                <c:pt idx="665">
                  <c:v>44397</c:v>
                </c:pt>
                <c:pt idx="666">
                  <c:v>44398</c:v>
                </c:pt>
                <c:pt idx="667">
                  <c:v>44399</c:v>
                </c:pt>
                <c:pt idx="668">
                  <c:v>44400</c:v>
                </c:pt>
                <c:pt idx="669">
                  <c:v>44403</c:v>
                </c:pt>
                <c:pt idx="670">
                  <c:v>44404</c:v>
                </c:pt>
                <c:pt idx="671">
                  <c:v>44405</c:v>
                </c:pt>
                <c:pt idx="672">
                  <c:v>44406</c:v>
                </c:pt>
                <c:pt idx="673">
                  <c:v>44407</c:v>
                </c:pt>
                <c:pt idx="674">
                  <c:v>44410</c:v>
                </c:pt>
                <c:pt idx="675">
                  <c:v>44411</c:v>
                </c:pt>
                <c:pt idx="676">
                  <c:v>44412</c:v>
                </c:pt>
                <c:pt idx="677">
                  <c:v>44413</c:v>
                </c:pt>
                <c:pt idx="678">
                  <c:v>44414</c:v>
                </c:pt>
                <c:pt idx="679">
                  <c:v>44417</c:v>
                </c:pt>
                <c:pt idx="680">
                  <c:v>44418</c:v>
                </c:pt>
                <c:pt idx="681">
                  <c:v>44419</c:v>
                </c:pt>
                <c:pt idx="682">
                  <c:v>44420</c:v>
                </c:pt>
                <c:pt idx="683">
                  <c:v>44421</c:v>
                </c:pt>
                <c:pt idx="684">
                  <c:v>44424</c:v>
                </c:pt>
                <c:pt idx="685">
                  <c:v>44425</c:v>
                </c:pt>
                <c:pt idx="686">
                  <c:v>44426</c:v>
                </c:pt>
                <c:pt idx="687">
                  <c:v>44427</c:v>
                </c:pt>
                <c:pt idx="688">
                  <c:v>44428</c:v>
                </c:pt>
                <c:pt idx="689">
                  <c:v>44431</c:v>
                </c:pt>
                <c:pt idx="690">
                  <c:v>44432</c:v>
                </c:pt>
                <c:pt idx="691">
                  <c:v>44433</c:v>
                </c:pt>
                <c:pt idx="692">
                  <c:v>44434</c:v>
                </c:pt>
                <c:pt idx="693">
                  <c:v>44435</c:v>
                </c:pt>
                <c:pt idx="694">
                  <c:v>44438</c:v>
                </c:pt>
                <c:pt idx="695">
                  <c:v>44439</c:v>
                </c:pt>
                <c:pt idx="696">
                  <c:v>44440</c:v>
                </c:pt>
                <c:pt idx="697">
                  <c:v>44441</c:v>
                </c:pt>
                <c:pt idx="698">
                  <c:v>44442</c:v>
                </c:pt>
                <c:pt idx="699">
                  <c:v>44445</c:v>
                </c:pt>
                <c:pt idx="700">
                  <c:v>44446</c:v>
                </c:pt>
                <c:pt idx="701">
                  <c:v>44447</c:v>
                </c:pt>
                <c:pt idx="702">
                  <c:v>44448</c:v>
                </c:pt>
                <c:pt idx="703">
                  <c:v>44449</c:v>
                </c:pt>
                <c:pt idx="704">
                  <c:v>44452</c:v>
                </c:pt>
                <c:pt idx="705">
                  <c:v>44453</c:v>
                </c:pt>
                <c:pt idx="706">
                  <c:v>44454</c:v>
                </c:pt>
                <c:pt idx="707">
                  <c:v>44455</c:v>
                </c:pt>
                <c:pt idx="708">
                  <c:v>44456</c:v>
                </c:pt>
                <c:pt idx="709">
                  <c:v>44459</c:v>
                </c:pt>
                <c:pt idx="710">
                  <c:v>44460</c:v>
                </c:pt>
                <c:pt idx="711">
                  <c:v>44461</c:v>
                </c:pt>
                <c:pt idx="712">
                  <c:v>44462</c:v>
                </c:pt>
                <c:pt idx="713">
                  <c:v>44463</c:v>
                </c:pt>
                <c:pt idx="714">
                  <c:v>44466</c:v>
                </c:pt>
                <c:pt idx="715">
                  <c:v>44467</c:v>
                </c:pt>
                <c:pt idx="716">
                  <c:v>44468</c:v>
                </c:pt>
                <c:pt idx="717">
                  <c:v>44469</c:v>
                </c:pt>
                <c:pt idx="718">
                  <c:v>44470</c:v>
                </c:pt>
                <c:pt idx="719">
                  <c:v>44473</c:v>
                </c:pt>
                <c:pt idx="720">
                  <c:v>44474</c:v>
                </c:pt>
                <c:pt idx="721">
                  <c:v>44475</c:v>
                </c:pt>
                <c:pt idx="722">
                  <c:v>44476</c:v>
                </c:pt>
                <c:pt idx="723">
                  <c:v>44477</c:v>
                </c:pt>
                <c:pt idx="724">
                  <c:v>44480</c:v>
                </c:pt>
                <c:pt idx="725">
                  <c:v>44481</c:v>
                </c:pt>
                <c:pt idx="726">
                  <c:v>44482</c:v>
                </c:pt>
                <c:pt idx="727">
                  <c:v>44483</c:v>
                </c:pt>
                <c:pt idx="728">
                  <c:v>44484</c:v>
                </c:pt>
                <c:pt idx="729">
                  <c:v>44487</c:v>
                </c:pt>
                <c:pt idx="730">
                  <c:v>44488</c:v>
                </c:pt>
                <c:pt idx="731">
                  <c:v>44489</c:v>
                </c:pt>
                <c:pt idx="732">
                  <c:v>44490</c:v>
                </c:pt>
                <c:pt idx="733">
                  <c:v>44491</c:v>
                </c:pt>
                <c:pt idx="734">
                  <c:v>44494</c:v>
                </c:pt>
                <c:pt idx="735">
                  <c:v>44495</c:v>
                </c:pt>
                <c:pt idx="736">
                  <c:v>44496</c:v>
                </c:pt>
                <c:pt idx="737">
                  <c:v>44497</c:v>
                </c:pt>
                <c:pt idx="738">
                  <c:v>44498</c:v>
                </c:pt>
                <c:pt idx="739">
                  <c:v>44501</c:v>
                </c:pt>
                <c:pt idx="740">
                  <c:v>44502</c:v>
                </c:pt>
                <c:pt idx="741">
                  <c:v>44503</c:v>
                </c:pt>
                <c:pt idx="742">
                  <c:v>44504</c:v>
                </c:pt>
                <c:pt idx="743">
                  <c:v>44505</c:v>
                </c:pt>
                <c:pt idx="744">
                  <c:v>44508</c:v>
                </c:pt>
                <c:pt idx="745">
                  <c:v>44509</c:v>
                </c:pt>
                <c:pt idx="746">
                  <c:v>44510</c:v>
                </c:pt>
                <c:pt idx="747">
                  <c:v>44511</c:v>
                </c:pt>
                <c:pt idx="748">
                  <c:v>44512</c:v>
                </c:pt>
                <c:pt idx="749">
                  <c:v>44515</c:v>
                </c:pt>
                <c:pt idx="750">
                  <c:v>44516</c:v>
                </c:pt>
                <c:pt idx="751">
                  <c:v>44517</c:v>
                </c:pt>
                <c:pt idx="752">
                  <c:v>44518</c:v>
                </c:pt>
                <c:pt idx="753">
                  <c:v>44519</c:v>
                </c:pt>
                <c:pt idx="754">
                  <c:v>44522</c:v>
                </c:pt>
                <c:pt idx="755">
                  <c:v>44523</c:v>
                </c:pt>
                <c:pt idx="756">
                  <c:v>44524</c:v>
                </c:pt>
                <c:pt idx="757">
                  <c:v>44525</c:v>
                </c:pt>
                <c:pt idx="758">
                  <c:v>44526</c:v>
                </c:pt>
                <c:pt idx="759">
                  <c:v>44529</c:v>
                </c:pt>
                <c:pt idx="760">
                  <c:v>44530</c:v>
                </c:pt>
                <c:pt idx="761">
                  <c:v>44531</c:v>
                </c:pt>
                <c:pt idx="762">
                  <c:v>44532</c:v>
                </c:pt>
                <c:pt idx="763">
                  <c:v>44533</c:v>
                </c:pt>
                <c:pt idx="764">
                  <c:v>44536</c:v>
                </c:pt>
                <c:pt idx="765">
                  <c:v>44537</c:v>
                </c:pt>
                <c:pt idx="766">
                  <c:v>44538</c:v>
                </c:pt>
                <c:pt idx="767">
                  <c:v>44539</c:v>
                </c:pt>
                <c:pt idx="768">
                  <c:v>44540</c:v>
                </c:pt>
                <c:pt idx="769">
                  <c:v>44543</c:v>
                </c:pt>
                <c:pt idx="770">
                  <c:v>44544</c:v>
                </c:pt>
                <c:pt idx="771">
                  <c:v>44545</c:v>
                </c:pt>
                <c:pt idx="772">
                  <c:v>44546</c:v>
                </c:pt>
                <c:pt idx="773">
                  <c:v>44547</c:v>
                </c:pt>
                <c:pt idx="774">
                  <c:v>44550</c:v>
                </c:pt>
                <c:pt idx="775">
                  <c:v>44551</c:v>
                </c:pt>
                <c:pt idx="776">
                  <c:v>44552</c:v>
                </c:pt>
                <c:pt idx="777">
                  <c:v>44553</c:v>
                </c:pt>
                <c:pt idx="778">
                  <c:v>44554</c:v>
                </c:pt>
                <c:pt idx="779">
                  <c:v>44557</c:v>
                </c:pt>
                <c:pt idx="780">
                  <c:v>44558</c:v>
                </c:pt>
                <c:pt idx="781">
                  <c:v>44559</c:v>
                </c:pt>
                <c:pt idx="782">
                  <c:v>44560</c:v>
                </c:pt>
                <c:pt idx="783">
                  <c:v>44561</c:v>
                </c:pt>
                <c:pt idx="784">
                  <c:v>44564</c:v>
                </c:pt>
                <c:pt idx="785">
                  <c:v>44565</c:v>
                </c:pt>
                <c:pt idx="786">
                  <c:v>44566</c:v>
                </c:pt>
                <c:pt idx="787">
                  <c:v>44567</c:v>
                </c:pt>
                <c:pt idx="788">
                  <c:v>44568</c:v>
                </c:pt>
                <c:pt idx="789">
                  <c:v>44571</c:v>
                </c:pt>
                <c:pt idx="790">
                  <c:v>44572</c:v>
                </c:pt>
                <c:pt idx="791">
                  <c:v>44573</c:v>
                </c:pt>
                <c:pt idx="792">
                  <c:v>44574</c:v>
                </c:pt>
                <c:pt idx="793">
                  <c:v>44575</c:v>
                </c:pt>
                <c:pt idx="794">
                  <c:v>44578</c:v>
                </c:pt>
                <c:pt idx="795">
                  <c:v>44579</c:v>
                </c:pt>
                <c:pt idx="796">
                  <c:v>44580</c:v>
                </c:pt>
                <c:pt idx="797">
                  <c:v>44581</c:v>
                </c:pt>
                <c:pt idx="798">
                  <c:v>44582</c:v>
                </c:pt>
                <c:pt idx="799">
                  <c:v>44585</c:v>
                </c:pt>
                <c:pt idx="800">
                  <c:v>44586</c:v>
                </c:pt>
                <c:pt idx="801">
                  <c:v>44587</c:v>
                </c:pt>
                <c:pt idx="802">
                  <c:v>44588</c:v>
                </c:pt>
                <c:pt idx="803">
                  <c:v>44589</c:v>
                </c:pt>
                <c:pt idx="804">
                  <c:v>44592</c:v>
                </c:pt>
                <c:pt idx="805">
                  <c:v>44593</c:v>
                </c:pt>
                <c:pt idx="806">
                  <c:v>44594</c:v>
                </c:pt>
                <c:pt idx="807">
                  <c:v>44595</c:v>
                </c:pt>
                <c:pt idx="808">
                  <c:v>44596</c:v>
                </c:pt>
                <c:pt idx="809">
                  <c:v>44599</c:v>
                </c:pt>
                <c:pt idx="810">
                  <c:v>44600</c:v>
                </c:pt>
                <c:pt idx="811">
                  <c:v>44601</c:v>
                </c:pt>
                <c:pt idx="812">
                  <c:v>44602</c:v>
                </c:pt>
                <c:pt idx="813">
                  <c:v>44603</c:v>
                </c:pt>
                <c:pt idx="814">
                  <c:v>44606</c:v>
                </c:pt>
                <c:pt idx="815">
                  <c:v>44607</c:v>
                </c:pt>
                <c:pt idx="816">
                  <c:v>44608</c:v>
                </c:pt>
                <c:pt idx="817">
                  <c:v>44609</c:v>
                </c:pt>
                <c:pt idx="818">
                  <c:v>44610</c:v>
                </c:pt>
                <c:pt idx="819">
                  <c:v>44613</c:v>
                </c:pt>
                <c:pt idx="820">
                  <c:v>44614</c:v>
                </c:pt>
                <c:pt idx="821">
                  <c:v>44615</c:v>
                </c:pt>
                <c:pt idx="822">
                  <c:v>44616</c:v>
                </c:pt>
                <c:pt idx="823">
                  <c:v>44617</c:v>
                </c:pt>
                <c:pt idx="824">
                  <c:v>44620</c:v>
                </c:pt>
                <c:pt idx="825">
                  <c:v>44621</c:v>
                </c:pt>
                <c:pt idx="826">
                  <c:v>44622</c:v>
                </c:pt>
                <c:pt idx="827">
                  <c:v>44623</c:v>
                </c:pt>
                <c:pt idx="828">
                  <c:v>44624</c:v>
                </c:pt>
                <c:pt idx="829">
                  <c:v>44627</c:v>
                </c:pt>
                <c:pt idx="830">
                  <c:v>44628</c:v>
                </c:pt>
                <c:pt idx="831">
                  <c:v>44629</c:v>
                </c:pt>
                <c:pt idx="832">
                  <c:v>44630</c:v>
                </c:pt>
                <c:pt idx="833">
                  <c:v>44631</c:v>
                </c:pt>
                <c:pt idx="834">
                  <c:v>44634</c:v>
                </c:pt>
                <c:pt idx="835">
                  <c:v>44635</c:v>
                </c:pt>
                <c:pt idx="836">
                  <c:v>44636</c:v>
                </c:pt>
                <c:pt idx="837">
                  <c:v>44637</c:v>
                </c:pt>
                <c:pt idx="838">
                  <c:v>44638</c:v>
                </c:pt>
                <c:pt idx="839">
                  <c:v>44641</c:v>
                </c:pt>
                <c:pt idx="840">
                  <c:v>44642</c:v>
                </c:pt>
                <c:pt idx="841">
                  <c:v>44643</c:v>
                </c:pt>
                <c:pt idx="842">
                  <c:v>44644</c:v>
                </c:pt>
                <c:pt idx="843">
                  <c:v>44645</c:v>
                </c:pt>
                <c:pt idx="844">
                  <c:v>44648</c:v>
                </c:pt>
                <c:pt idx="845">
                  <c:v>44649</c:v>
                </c:pt>
                <c:pt idx="846">
                  <c:v>44650</c:v>
                </c:pt>
                <c:pt idx="847">
                  <c:v>44651</c:v>
                </c:pt>
                <c:pt idx="848">
                  <c:v>44652</c:v>
                </c:pt>
                <c:pt idx="849">
                  <c:v>44655</c:v>
                </c:pt>
                <c:pt idx="850">
                  <c:v>44656</c:v>
                </c:pt>
                <c:pt idx="851">
                  <c:v>44657</c:v>
                </c:pt>
                <c:pt idx="852">
                  <c:v>44658</c:v>
                </c:pt>
                <c:pt idx="853">
                  <c:v>44659</c:v>
                </c:pt>
                <c:pt idx="854">
                  <c:v>44662</c:v>
                </c:pt>
                <c:pt idx="855">
                  <c:v>44663</c:v>
                </c:pt>
                <c:pt idx="856">
                  <c:v>44664</c:v>
                </c:pt>
                <c:pt idx="857">
                  <c:v>44665</c:v>
                </c:pt>
                <c:pt idx="858">
                  <c:v>44666</c:v>
                </c:pt>
                <c:pt idx="859">
                  <c:v>44669</c:v>
                </c:pt>
                <c:pt idx="860">
                  <c:v>44670</c:v>
                </c:pt>
                <c:pt idx="861">
                  <c:v>44671</c:v>
                </c:pt>
                <c:pt idx="862">
                  <c:v>44672</c:v>
                </c:pt>
                <c:pt idx="863">
                  <c:v>44673</c:v>
                </c:pt>
                <c:pt idx="864">
                  <c:v>44676</c:v>
                </c:pt>
                <c:pt idx="865">
                  <c:v>44677</c:v>
                </c:pt>
              </c:numCache>
            </c:numRef>
          </c:cat>
          <c:val>
            <c:numRef>
              <c:f>Råvarepriser!$Q$8:$Q$873</c:f>
              <c:numCache>
                <c:formatCode>General</c:formatCode>
                <c:ptCount val="866"/>
                <c:pt idx="0">
                  <c:v>100</c:v>
                </c:pt>
                <c:pt idx="1">
                  <c:v>101.11661615820111</c:v>
                </c:pt>
                <c:pt idx="2">
                  <c:v>102.10906140313132</c:v>
                </c:pt>
                <c:pt idx="3">
                  <c:v>104.29588330392983</c:v>
                </c:pt>
                <c:pt idx="4">
                  <c:v>104.0158840415788</c:v>
                </c:pt>
                <c:pt idx="5">
                  <c:v>105.60213672324024</c:v>
                </c:pt>
                <c:pt idx="6">
                  <c:v>108.98856029358429</c:v>
                </c:pt>
                <c:pt idx="7">
                  <c:v>109.16744017359339</c:v>
                </c:pt>
                <c:pt idx="8">
                  <c:v>109.16866958857628</c:v>
                </c:pt>
                <c:pt idx="9">
                  <c:v>111.08901579183545</c:v>
                </c:pt>
                <c:pt idx="10">
                  <c:v>112.42661929320931</c:v>
                </c:pt>
                <c:pt idx="11">
                  <c:v>112.06670805697108</c:v>
                </c:pt>
                <c:pt idx="12">
                  <c:v>112.05011095470221</c:v>
                </c:pt>
                <c:pt idx="13">
                  <c:v>114.63526330995396</c:v>
                </c:pt>
                <c:pt idx="14">
                  <c:v>114.63526330995396</c:v>
                </c:pt>
                <c:pt idx="15">
                  <c:v>110.41529638121699</c:v>
                </c:pt>
                <c:pt idx="16">
                  <c:v>109.47848216426212</c:v>
                </c:pt>
                <c:pt idx="17">
                  <c:v>110.55206879806244</c:v>
                </c:pt>
                <c:pt idx="18">
                  <c:v>111.81498533922631</c:v>
                </c:pt>
                <c:pt idx="19">
                  <c:v>107.39738995199133</c:v>
                </c:pt>
                <c:pt idx="20">
                  <c:v>109.64598995567958</c:v>
                </c:pt>
                <c:pt idx="21">
                  <c:v>110.08796464202509</c:v>
                </c:pt>
                <c:pt idx="22">
                  <c:v>108.99132647729577</c:v>
                </c:pt>
                <c:pt idx="23">
                  <c:v>110.20199288168723</c:v>
                </c:pt>
                <c:pt idx="24">
                  <c:v>108.98333527990704</c:v>
                </c:pt>
                <c:pt idx="25">
                  <c:v>108.20542294948947</c:v>
                </c:pt>
                <c:pt idx="26">
                  <c:v>108.99071176980432</c:v>
                </c:pt>
                <c:pt idx="27">
                  <c:v>106.28784292994177</c:v>
                </c:pt>
                <c:pt idx="28">
                  <c:v>107.08511854633973</c:v>
                </c:pt>
                <c:pt idx="29">
                  <c:v>106.99383448386087</c:v>
                </c:pt>
                <c:pt idx="30">
                  <c:v>108.45253536104845</c:v>
                </c:pt>
                <c:pt idx="31">
                  <c:v>109.08906496843478</c:v>
                </c:pt>
                <c:pt idx="32">
                  <c:v>109.95426576263685</c:v>
                </c:pt>
                <c:pt idx="33">
                  <c:v>112.51974747816251</c:v>
                </c:pt>
                <c:pt idx="34">
                  <c:v>112.51974747816251</c:v>
                </c:pt>
                <c:pt idx="35">
                  <c:v>113.10279753379355</c:v>
                </c:pt>
                <c:pt idx="36">
                  <c:v>113.82384942125287</c:v>
                </c:pt>
                <c:pt idx="37">
                  <c:v>114.388150898395</c:v>
                </c:pt>
                <c:pt idx="38">
                  <c:v>114.70503261023242</c:v>
                </c:pt>
                <c:pt idx="39">
                  <c:v>112.55355639019172</c:v>
                </c:pt>
                <c:pt idx="40">
                  <c:v>112.94420300100198</c:v>
                </c:pt>
                <c:pt idx="41">
                  <c:v>114.64202509235979</c:v>
                </c:pt>
                <c:pt idx="42">
                  <c:v>114.71087233140109</c:v>
                </c:pt>
                <c:pt idx="43">
                  <c:v>113.43197339545976</c:v>
                </c:pt>
                <c:pt idx="44">
                  <c:v>114.31745953687937</c:v>
                </c:pt>
                <c:pt idx="45">
                  <c:v>114.72347383497564</c:v>
                </c:pt>
                <c:pt idx="46">
                  <c:v>114.34911697268855</c:v>
                </c:pt>
                <c:pt idx="47">
                  <c:v>114.98964217876922</c:v>
                </c:pt>
                <c:pt idx="48">
                  <c:v>114.09739425494378</c:v>
                </c:pt>
                <c:pt idx="49">
                  <c:v>114.24523140663514</c:v>
                </c:pt>
                <c:pt idx="50">
                  <c:v>114.34880961894282</c:v>
                </c:pt>
                <c:pt idx="51">
                  <c:v>116.10164803078453</c:v>
                </c:pt>
                <c:pt idx="52">
                  <c:v>116.3149515303143</c:v>
                </c:pt>
                <c:pt idx="53">
                  <c:v>115.55732454711425</c:v>
                </c:pt>
                <c:pt idx="54">
                  <c:v>116.60447875878263</c:v>
                </c:pt>
                <c:pt idx="55">
                  <c:v>116.92258988560293</c:v>
                </c:pt>
                <c:pt idx="56">
                  <c:v>117.67529920887145</c:v>
                </c:pt>
                <c:pt idx="57">
                  <c:v>117.08518001708885</c:v>
                </c:pt>
                <c:pt idx="58">
                  <c:v>115.26810467239163</c:v>
                </c:pt>
                <c:pt idx="59">
                  <c:v>115.44729190614646</c:v>
                </c:pt>
                <c:pt idx="60">
                  <c:v>116.22581894405546</c:v>
                </c:pt>
                <c:pt idx="61">
                  <c:v>115.30129887692941</c:v>
                </c:pt>
                <c:pt idx="62">
                  <c:v>114.88790808893587</c:v>
                </c:pt>
                <c:pt idx="63">
                  <c:v>115.24751197142837</c:v>
                </c:pt>
                <c:pt idx="64">
                  <c:v>117.24070101242323</c:v>
                </c:pt>
                <c:pt idx="65">
                  <c:v>118.03828398256688</c:v>
                </c:pt>
                <c:pt idx="66">
                  <c:v>117.97835000215147</c:v>
                </c:pt>
                <c:pt idx="67">
                  <c:v>117.54006356075462</c:v>
                </c:pt>
                <c:pt idx="68">
                  <c:v>118.96864377086163</c:v>
                </c:pt>
                <c:pt idx="69">
                  <c:v>120.64372168503617</c:v>
                </c:pt>
                <c:pt idx="70">
                  <c:v>120.13167034466647</c:v>
                </c:pt>
                <c:pt idx="71">
                  <c:v>121.60020654171713</c:v>
                </c:pt>
                <c:pt idx="72">
                  <c:v>120.18053959023598</c:v>
                </c:pt>
                <c:pt idx="73">
                  <c:v>120.73008808758352</c:v>
                </c:pt>
                <c:pt idx="74">
                  <c:v>119.49821427473736</c:v>
                </c:pt>
                <c:pt idx="75">
                  <c:v>120.06097898315087</c:v>
                </c:pt>
                <c:pt idx="76">
                  <c:v>119.27753428531031</c:v>
                </c:pt>
                <c:pt idx="77">
                  <c:v>119.39463606242968</c:v>
                </c:pt>
                <c:pt idx="78">
                  <c:v>119.39463606242968</c:v>
                </c:pt>
                <c:pt idx="79">
                  <c:v>121.70009650907613</c:v>
                </c:pt>
                <c:pt idx="80">
                  <c:v>121.8153541637212</c:v>
                </c:pt>
                <c:pt idx="81">
                  <c:v>121.4486811450771</c:v>
                </c:pt>
                <c:pt idx="82">
                  <c:v>121.50216069683242</c:v>
                </c:pt>
                <c:pt idx="83">
                  <c:v>119.16381339939389</c:v>
                </c:pt>
                <c:pt idx="84">
                  <c:v>119.34668887809734</c:v>
                </c:pt>
                <c:pt idx="85">
                  <c:v>119.94203308355718</c:v>
                </c:pt>
                <c:pt idx="86">
                  <c:v>120.27428248268059</c:v>
                </c:pt>
                <c:pt idx="87">
                  <c:v>117.95960142366255</c:v>
                </c:pt>
                <c:pt idx="88">
                  <c:v>117.99894270311471</c:v>
                </c:pt>
                <c:pt idx="89">
                  <c:v>117.72754934564387</c:v>
                </c:pt>
                <c:pt idx="90">
                  <c:v>116.31679565278861</c:v>
                </c:pt>
                <c:pt idx="91">
                  <c:v>117.90489245692437</c:v>
                </c:pt>
                <c:pt idx="92">
                  <c:v>117.34550863971378</c:v>
                </c:pt>
                <c:pt idx="93">
                  <c:v>117.83543051039163</c:v>
                </c:pt>
                <c:pt idx="94">
                  <c:v>117.23732012122032</c:v>
                </c:pt>
                <c:pt idx="95">
                  <c:v>118.55525298286808</c:v>
                </c:pt>
                <c:pt idx="96">
                  <c:v>118.91670098783493</c:v>
                </c:pt>
                <c:pt idx="97">
                  <c:v>120.67783795081111</c:v>
                </c:pt>
                <c:pt idx="98">
                  <c:v>120.02409653366446</c:v>
                </c:pt>
                <c:pt idx="99">
                  <c:v>120.14826744693536</c:v>
                </c:pt>
                <c:pt idx="100">
                  <c:v>119.61224251439953</c:v>
                </c:pt>
                <c:pt idx="101">
                  <c:v>116.84790292539296</c:v>
                </c:pt>
                <c:pt idx="102">
                  <c:v>112.58644324098377</c:v>
                </c:pt>
                <c:pt idx="103">
                  <c:v>113.67785639203582</c:v>
                </c:pt>
                <c:pt idx="104">
                  <c:v>113.67785639203582</c:v>
                </c:pt>
                <c:pt idx="105">
                  <c:v>114.6497089360028</c:v>
                </c:pt>
                <c:pt idx="106">
                  <c:v>114.15825029659636</c:v>
                </c:pt>
                <c:pt idx="107">
                  <c:v>110.47123476293805</c:v>
                </c:pt>
                <c:pt idx="108">
                  <c:v>105.36578169278148</c:v>
                </c:pt>
                <c:pt idx="109">
                  <c:v>103.87911162473335</c:v>
                </c:pt>
                <c:pt idx="110">
                  <c:v>104.3413716582964</c:v>
                </c:pt>
                <c:pt idx="111">
                  <c:v>101.72025891479539</c:v>
                </c:pt>
                <c:pt idx="112">
                  <c:v>102.22124552031914</c:v>
                </c:pt>
                <c:pt idx="113">
                  <c:v>104.39024090386589</c:v>
                </c:pt>
                <c:pt idx="114">
                  <c:v>103.74203185414221</c:v>
                </c:pt>
                <c:pt idx="115">
                  <c:v>104.38931884262874</c:v>
                </c:pt>
                <c:pt idx="116">
                  <c:v>101.48236711560803</c:v>
                </c:pt>
                <c:pt idx="117">
                  <c:v>102.51937865366764</c:v>
                </c:pt>
                <c:pt idx="118">
                  <c:v>103.68670817991259</c:v>
                </c:pt>
                <c:pt idx="119">
                  <c:v>102.39858863159965</c:v>
                </c:pt>
                <c:pt idx="120">
                  <c:v>103.72082444568751</c:v>
                </c:pt>
                <c:pt idx="121">
                  <c:v>103.01544759925989</c:v>
                </c:pt>
                <c:pt idx="122">
                  <c:v>105.71893114661388</c:v>
                </c:pt>
                <c:pt idx="123">
                  <c:v>106.67633806453199</c:v>
                </c:pt>
                <c:pt idx="124">
                  <c:v>107.76744386183834</c:v>
                </c:pt>
                <c:pt idx="125">
                  <c:v>108.18114200357761</c:v>
                </c:pt>
                <c:pt idx="126">
                  <c:v>110.23119148753067</c:v>
                </c:pt>
                <c:pt idx="127">
                  <c:v>110.57788651270293</c:v>
                </c:pt>
                <c:pt idx="128">
                  <c:v>109.34140239367096</c:v>
                </c:pt>
                <c:pt idx="129">
                  <c:v>109.55993090687797</c:v>
                </c:pt>
                <c:pt idx="130">
                  <c:v>105.85355208723928</c:v>
                </c:pt>
                <c:pt idx="131">
                  <c:v>107.73978202472354</c:v>
                </c:pt>
                <c:pt idx="132">
                  <c:v>107.73978202472354</c:v>
                </c:pt>
                <c:pt idx="133">
                  <c:v>109.35400389724551</c:v>
                </c:pt>
                <c:pt idx="134">
                  <c:v>109.24089771882049</c:v>
                </c:pt>
                <c:pt idx="135">
                  <c:v>109.81165362462271</c:v>
                </c:pt>
                <c:pt idx="136">
                  <c:v>113.57981054715111</c:v>
                </c:pt>
                <c:pt idx="137">
                  <c:v>112.96633247069381</c:v>
                </c:pt>
                <c:pt idx="138">
                  <c:v>113.25432293043353</c:v>
                </c:pt>
                <c:pt idx="139">
                  <c:v>111.83650010142672</c:v>
                </c:pt>
                <c:pt idx="140">
                  <c:v>108.49894577665218</c:v>
                </c:pt>
                <c:pt idx="141">
                  <c:v>107.31317502566402</c:v>
                </c:pt>
                <c:pt idx="142">
                  <c:v>105.1106780838338</c:v>
                </c:pt>
                <c:pt idx="143">
                  <c:v>105.52622034804737</c:v>
                </c:pt>
                <c:pt idx="144">
                  <c:v>106.85767677450686</c:v>
                </c:pt>
                <c:pt idx="145">
                  <c:v>107.52248292649942</c:v>
                </c:pt>
                <c:pt idx="146">
                  <c:v>106.05517614443166</c:v>
                </c:pt>
                <c:pt idx="147">
                  <c:v>106.50790821187736</c:v>
                </c:pt>
                <c:pt idx="148">
                  <c:v>105.75120328991447</c:v>
                </c:pt>
                <c:pt idx="149">
                  <c:v>105.91778902009477</c:v>
                </c:pt>
                <c:pt idx="150">
                  <c:v>107.56428303591734</c:v>
                </c:pt>
                <c:pt idx="151">
                  <c:v>109.26825220218956</c:v>
                </c:pt>
                <c:pt idx="152">
                  <c:v>103.14914647864812</c:v>
                </c:pt>
                <c:pt idx="153">
                  <c:v>104.04354587869362</c:v>
                </c:pt>
                <c:pt idx="154">
                  <c:v>101.38647274694334</c:v>
                </c:pt>
                <c:pt idx="155">
                  <c:v>100.56030587844774</c:v>
                </c:pt>
                <c:pt idx="156">
                  <c:v>96.73959146540119</c:v>
                </c:pt>
                <c:pt idx="157">
                  <c:v>98.783493874439841</c:v>
                </c:pt>
                <c:pt idx="158">
                  <c:v>100.65773701584099</c:v>
                </c:pt>
                <c:pt idx="159">
                  <c:v>100.73611222099963</c:v>
                </c:pt>
                <c:pt idx="160">
                  <c:v>104.47322641521031</c:v>
                </c:pt>
                <c:pt idx="161">
                  <c:v>101.99472580972343</c:v>
                </c:pt>
                <c:pt idx="162">
                  <c:v>101.37571536584318</c:v>
                </c:pt>
                <c:pt idx="163">
                  <c:v>101.48636271430237</c:v>
                </c:pt>
                <c:pt idx="164">
                  <c:v>102.79876320852721</c:v>
                </c:pt>
                <c:pt idx="165">
                  <c:v>103.29360273913657</c:v>
                </c:pt>
                <c:pt idx="166">
                  <c:v>103.10365812428155</c:v>
                </c:pt>
                <c:pt idx="167">
                  <c:v>102.35156350850447</c:v>
                </c:pt>
                <c:pt idx="168">
                  <c:v>100.98814229249011</c:v>
                </c:pt>
                <c:pt idx="169">
                  <c:v>100.95709956417238</c:v>
                </c:pt>
                <c:pt idx="170">
                  <c:v>101.80355177988554</c:v>
                </c:pt>
                <c:pt idx="171">
                  <c:v>103.46326200677407</c:v>
                </c:pt>
                <c:pt idx="172">
                  <c:v>104.95884533344808</c:v>
                </c:pt>
                <c:pt idx="173">
                  <c:v>102.87252810750003</c:v>
                </c:pt>
                <c:pt idx="174">
                  <c:v>102.87252810750003</c:v>
                </c:pt>
                <c:pt idx="175">
                  <c:v>101.98243165989463</c:v>
                </c:pt>
                <c:pt idx="176">
                  <c:v>106.25618549413261</c:v>
                </c:pt>
                <c:pt idx="177">
                  <c:v>106.69754547298666</c:v>
                </c:pt>
                <c:pt idx="178">
                  <c:v>107.71089077262586</c:v>
                </c:pt>
                <c:pt idx="179">
                  <c:v>110.04616453260716</c:v>
                </c:pt>
                <c:pt idx="180">
                  <c:v>109.84576989039765</c:v>
                </c:pt>
                <c:pt idx="181">
                  <c:v>107.5867198593549</c:v>
                </c:pt>
                <c:pt idx="182">
                  <c:v>106.79835750158287</c:v>
                </c:pt>
                <c:pt idx="183">
                  <c:v>107.00797275616397</c:v>
                </c:pt>
                <c:pt idx="184">
                  <c:v>118.27494636677136</c:v>
                </c:pt>
                <c:pt idx="185">
                  <c:v>113.35113936033538</c:v>
                </c:pt>
                <c:pt idx="186">
                  <c:v>111.70864094320719</c:v>
                </c:pt>
                <c:pt idx="187">
                  <c:v>111.48181387886575</c:v>
                </c:pt>
                <c:pt idx="188">
                  <c:v>111.07549222702376</c:v>
                </c:pt>
                <c:pt idx="189">
                  <c:v>111.62350395564269</c:v>
                </c:pt>
                <c:pt idx="190">
                  <c:v>109.54179703588048</c:v>
                </c:pt>
                <c:pt idx="191">
                  <c:v>108.40520288420754</c:v>
                </c:pt>
                <c:pt idx="192">
                  <c:v>107.84243817579404</c:v>
                </c:pt>
                <c:pt idx="193">
                  <c:v>106.87611799925006</c:v>
                </c:pt>
                <c:pt idx="194">
                  <c:v>103.8431512364841</c:v>
                </c:pt>
                <c:pt idx="195">
                  <c:v>102.99362548331375</c:v>
                </c:pt>
                <c:pt idx="196">
                  <c:v>101.09633081098359</c:v>
                </c:pt>
                <c:pt idx="197">
                  <c:v>101.81953417466299</c:v>
                </c:pt>
                <c:pt idx="198">
                  <c:v>102.90941055698646</c:v>
                </c:pt>
                <c:pt idx="199">
                  <c:v>102.58576706274319</c:v>
                </c:pt>
                <c:pt idx="200">
                  <c:v>102.29962072547778</c:v>
                </c:pt>
                <c:pt idx="201">
                  <c:v>102.03068619797268</c:v>
                </c:pt>
                <c:pt idx="202">
                  <c:v>102.81966326323619</c:v>
                </c:pt>
                <c:pt idx="203">
                  <c:v>105.01355430018626</c:v>
                </c:pt>
                <c:pt idx="204">
                  <c:v>103.87019836610749</c:v>
                </c:pt>
                <c:pt idx="205">
                  <c:v>103.52565481715523</c:v>
                </c:pt>
                <c:pt idx="206">
                  <c:v>103.96424861229782</c:v>
                </c:pt>
                <c:pt idx="207">
                  <c:v>104.52516919823699</c:v>
                </c:pt>
                <c:pt idx="208">
                  <c:v>104.31340246743585</c:v>
                </c:pt>
                <c:pt idx="209">
                  <c:v>103.1162596278561</c:v>
                </c:pt>
                <c:pt idx="210">
                  <c:v>104.20459924145094</c:v>
                </c:pt>
                <c:pt idx="211">
                  <c:v>105.59107198839432</c:v>
                </c:pt>
                <c:pt idx="212">
                  <c:v>106.59304519944183</c:v>
                </c:pt>
                <c:pt idx="213">
                  <c:v>106.96555793925462</c:v>
                </c:pt>
                <c:pt idx="214">
                  <c:v>107.01811542977275</c:v>
                </c:pt>
                <c:pt idx="215">
                  <c:v>107.62759790753569</c:v>
                </c:pt>
                <c:pt idx="216">
                  <c:v>106.97416384413478</c:v>
                </c:pt>
                <c:pt idx="217">
                  <c:v>105.36578169278148</c:v>
                </c:pt>
                <c:pt idx="218">
                  <c:v>108.71009779996189</c:v>
                </c:pt>
                <c:pt idx="219">
                  <c:v>110.34767855715859</c:v>
                </c:pt>
                <c:pt idx="220">
                  <c:v>111.56664351268448</c:v>
                </c:pt>
                <c:pt idx="221">
                  <c:v>109.83132426434878</c:v>
                </c:pt>
                <c:pt idx="222">
                  <c:v>109.99114821212324</c:v>
                </c:pt>
                <c:pt idx="223">
                  <c:v>110.14175154752613</c:v>
                </c:pt>
                <c:pt idx="224">
                  <c:v>108.40489553046181</c:v>
                </c:pt>
                <c:pt idx="225">
                  <c:v>108.14241543161687</c:v>
                </c:pt>
                <c:pt idx="226">
                  <c:v>108.41718968029063</c:v>
                </c:pt>
                <c:pt idx="227">
                  <c:v>108.43931914998247</c:v>
                </c:pt>
                <c:pt idx="228">
                  <c:v>109.97516581734581</c:v>
                </c:pt>
                <c:pt idx="229">
                  <c:v>107.58118749193197</c:v>
                </c:pt>
                <c:pt idx="230">
                  <c:v>105.13434432225424</c:v>
                </c:pt>
                <c:pt idx="231">
                  <c:v>107.50311964051905</c:v>
                </c:pt>
                <c:pt idx="232">
                  <c:v>109.6051119074988</c:v>
                </c:pt>
                <c:pt idx="233">
                  <c:v>109.61679134983619</c:v>
                </c:pt>
                <c:pt idx="234">
                  <c:v>108.73253462339945</c:v>
                </c:pt>
                <c:pt idx="235">
                  <c:v>109.01253388575046</c:v>
                </c:pt>
                <c:pt idx="236">
                  <c:v>108.25152601134749</c:v>
                </c:pt>
                <c:pt idx="237">
                  <c:v>108.25152601134749</c:v>
                </c:pt>
                <c:pt idx="238">
                  <c:v>102.523374252362</c:v>
                </c:pt>
                <c:pt idx="239">
                  <c:v>103.54409604189844</c:v>
                </c:pt>
                <c:pt idx="240">
                  <c:v>104.49166763995352</c:v>
                </c:pt>
                <c:pt idx="241">
                  <c:v>106.76208975958789</c:v>
                </c:pt>
                <c:pt idx="242">
                  <c:v>107.36696193116504</c:v>
                </c:pt>
                <c:pt idx="243">
                  <c:v>107.54153885873406</c:v>
                </c:pt>
                <c:pt idx="244">
                  <c:v>106.49622876954001</c:v>
                </c:pt>
                <c:pt idx="245">
                  <c:v>107.11493185967458</c:v>
                </c:pt>
                <c:pt idx="246">
                  <c:v>105.93315670738079</c:v>
                </c:pt>
                <c:pt idx="247">
                  <c:v>107.2686087325346</c:v>
                </c:pt>
                <c:pt idx="248">
                  <c:v>108.20019793581224</c:v>
                </c:pt>
                <c:pt idx="249">
                  <c:v>108.95505873530081</c:v>
                </c:pt>
                <c:pt idx="250">
                  <c:v>109.7670873314933</c:v>
                </c:pt>
                <c:pt idx="251">
                  <c:v>109.41854818384671</c:v>
                </c:pt>
                <c:pt idx="252">
                  <c:v>109.9272186330135</c:v>
                </c:pt>
                <c:pt idx="253">
                  <c:v>109.67088560908292</c:v>
                </c:pt>
                <c:pt idx="254">
                  <c:v>109.08629878472328</c:v>
                </c:pt>
                <c:pt idx="255">
                  <c:v>109.65859145925411</c:v>
                </c:pt>
                <c:pt idx="256">
                  <c:v>109.65859145925411</c:v>
                </c:pt>
                <c:pt idx="257">
                  <c:v>111.27066185555603</c:v>
                </c:pt>
                <c:pt idx="258">
                  <c:v>110.95009189876997</c:v>
                </c:pt>
                <c:pt idx="259">
                  <c:v>110.47615242286956</c:v>
                </c:pt>
                <c:pt idx="260">
                  <c:v>109.43668205484418</c:v>
                </c:pt>
                <c:pt idx="261">
                  <c:v>109.43668205484418</c:v>
                </c:pt>
                <c:pt idx="262">
                  <c:v>109.11426797558381</c:v>
                </c:pt>
                <c:pt idx="263">
                  <c:v>111.87491931964175</c:v>
                </c:pt>
                <c:pt idx="264">
                  <c:v>112.22991289594846</c:v>
                </c:pt>
                <c:pt idx="265">
                  <c:v>111.63088044553999</c:v>
                </c:pt>
                <c:pt idx="266">
                  <c:v>107.7253363986747</c:v>
                </c:pt>
                <c:pt idx="267">
                  <c:v>107.606390499081</c:v>
                </c:pt>
                <c:pt idx="268">
                  <c:v>107.37034282236797</c:v>
                </c:pt>
                <c:pt idx="269">
                  <c:v>106.09943508381537</c:v>
                </c:pt>
                <c:pt idx="270">
                  <c:v>106.27155318141862</c:v>
                </c:pt>
                <c:pt idx="271">
                  <c:v>104.69390640463736</c:v>
                </c:pt>
                <c:pt idx="272">
                  <c:v>104.76121687495004</c:v>
                </c:pt>
                <c:pt idx="273">
                  <c:v>103.82809090294383</c:v>
                </c:pt>
                <c:pt idx="274">
                  <c:v>103.82809090294383</c:v>
                </c:pt>
                <c:pt idx="275">
                  <c:v>102.2111028467104</c:v>
                </c:pt>
                <c:pt idx="276">
                  <c:v>100.40478488311335</c:v>
                </c:pt>
                <c:pt idx="277">
                  <c:v>99.220858254599548</c:v>
                </c:pt>
                <c:pt idx="278">
                  <c:v>96.940908168847855</c:v>
                </c:pt>
                <c:pt idx="279">
                  <c:v>95.34604958230625</c:v>
                </c:pt>
                <c:pt idx="280">
                  <c:v>96.450986298170008</c:v>
                </c:pt>
                <c:pt idx="281">
                  <c:v>95.875620086181982</c:v>
                </c:pt>
                <c:pt idx="282">
                  <c:v>93.660521640777233</c:v>
                </c:pt>
                <c:pt idx="283">
                  <c:v>93.142015871747432</c:v>
                </c:pt>
                <c:pt idx="284">
                  <c:v>90.83071570393227</c:v>
                </c:pt>
                <c:pt idx="285">
                  <c:v>91.140220925872413</c:v>
                </c:pt>
                <c:pt idx="286">
                  <c:v>92.706188260316324</c:v>
                </c:pt>
                <c:pt idx="287">
                  <c:v>92.900743181357143</c:v>
                </c:pt>
                <c:pt idx="288">
                  <c:v>92.373324153701461</c:v>
                </c:pt>
                <c:pt idx="289">
                  <c:v>89.966744324713076</c:v>
                </c:pt>
                <c:pt idx="290">
                  <c:v>90.714535988050088</c:v>
                </c:pt>
                <c:pt idx="291">
                  <c:v>93.282169179795787</c:v>
                </c:pt>
                <c:pt idx="292">
                  <c:v>93.436460760147284</c:v>
                </c:pt>
                <c:pt idx="293">
                  <c:v>94.046865299147399</c:v>
                </c:pt>
                <c:pt idx="294">
                  <c:v>94.046865299147399</c:v>
                </c:pt>
                <c:pt idx="295">
                  <c:v>95.365412868286612</c:v>
                </c:pt>
                <c:pt idx="296">
                  <c:v>96.866221208637867</c:v>
                </c:pt>
                <c:pt idx="297">
                  <c:v>96.577308687660974</c:v>
                </c:pt>
                <c:pt idx="298">
                  <c:v>95.453316039562566</c:v>
                </c:pt>
                <c:pt idx="299">
                  <c:v>91.956552474505003</c:v>
                </c:pt>
                <c:pt idx="300">
                  <c:v>90.28116720658474</c:v>
                </c:pt>
                <c:pt idx="301">
                  <c:v>88.121392435409604</c:v>
                </c:pt>
                <c:pt idx="302">
                  <c:v>85.335538084202639</c:v>
                </c:pt>
                <c:pt idx="303">
                  <c:v>82.234338789886834</c:v>
                </c:pt>
                <c:pt idx="304">
                  <c:v>85.515340025448879</c:v>
                </c:pt>
                <c:pt idx="305">
                  <c:v>86.310464165626783</c:v>
                </c:pt>
                <c:pt idx="306">
                  <c:v>86.350727506316119</c:v>
                </c:pt>
                <c:pt idx="307">
                  <c:v>84.411018017076572</c:v>
                </c:pt>
                <c:pt idx="308">
                  <c:v>78.029432194690145</c:v>
                </c:pt>
                <c:pt idx="309">
                  <c:v>67.465683954290355</c:v>
                </c:pt>
                <c:pt idx="310">
                  <c:v>72.876954001438406</c:v>
                </c:pt>
                <c:pt idx="311">
                  <c:v>70.914500335015589</c:v>
                </c:pt>
                <c:pt idx="312">
                  <c:v>67.39837348397765</c:v>
                </c:pt>
                <c:pt idx="313">
                  <c:v>67.564344506666501</c:v>
                </c:pt>
                <c:pt idx="314">
                  <c:v>62.367914727776771</c:v>
                </c:pt>
                <c:pt idx="315">
                  <c:v>59.963486375008443</c:v>
                </c:pt>
                <c:pt idx="316">
                  <c:v>52.928773842966827</c:v>
                </c:pt>
                <c:pt idx="317">
                  <c:v>58.400285224276026</c:v>
                </c:pt>
                <c:pt idx="318">
                  <c:v>55.518843858150099</c:v>
                </c:pt>
                <c:pt idx="319">
                  <c:v>55.24345490198489</c:v>
                </c:pt>
                <c:pt idx="320">
                  <c:v>57.115853920911739</c:v>
                </c:pt>
                <c:pt idx="321">
                  <c:v>57.910670707343904</c:v>
                </c:pt>
                <c:pt idx="322">
                  <c:v>55.974034755561561</c:v>
                </c:pt>
                <c:pt idx="323">
                  <c:v>55.158625268166141</c:v>
                </c:pt>
                <c:pt idx="324">
                  <c:v>53.929824992777185</c:v>
                </c:pt>
                <c:pt idx="325">
                  <c:v>53.350463182094799</c:v>
                </c:pt>
                <c:pt idx="326">
                  <c:v>51.19499136335974</c:v>
                </c:pt>
                <c:pt idx="327">
                  <c:v>55.444771605431555</c:v>
                </c:pt>
                <c:pt idx="328">
                  <c:v>59.745572569292904</c:v>
                </c:pt>
                <c:pt idx="329">
                  <c:v>59.878964094935419</c:v>
                </c:pt>
                <c:pt idx="330">
                  <c:v>59.937361306622236</c:v>
                </c:pt>
                <c:pt idx="331">
                  <c:v>60.019732110475218</c:v>
                </c:pt>
                <c:pt idx="332">
                  <c:v>58.509395804006658</c:v>
                </c:pt>
                <c:pt idx="333">
                  <c:v>58.509395804006658</c:v>
                </c:pt>
                <c:pt idx="334">
                  <c:v>59.165288697373356</c:v>
                </c:pt>
                <c:pt idx="335">
                  <c:v>57.238795419199775</c:v>
                </c:pt>
                <c:pt idx="336">
                  <c:v>54.470460231498841</c:v>
                </c:pt>
                <c:pt idx="337">
                  <c:v>55.438009823025702</c:v>
                </c:pt>
                <c:pt idx="338">
                  <c:v>55.949753809649685</c:v>
                </c:pt>
                <c:pt idx="339">
                  <c:v>55.290172671334346</c:v>
                </c:pt>
                <c:pt idx="340">
                  <c:v>48.116536246227227</c:v>
                </c:pt>
                <c:pt idx="341">
                  <c:v>50.327946446683349</c:v>
                </c:pt>
                <c:pt idx="342">
                  <c:v>50.110032640967795</c:v>
                </c:pt>
                <c:pt idx="343">
                  <c:v>49.389902814745604</c:v>
                </c:pt>
                <c:pt idx="344">
                  <c:v>47.546395047916448</c:v>
                </c:pt>
                <c:pt idx="345">
                  <c:v>47.555000952796611</c:v>
                </c:pt>
                <c:pt idx="346">
                  <c:v>48.248391003141158</c:v>
                </c:pt>
                <c:pt idx="347">
                  <c:v>51.498656864131206</c:v>
                </c:pt>
                <c:pt idx="348">
                  <c:v>50.892862631316881</c:v>
                </c:pt>
                <c:pt idx="349">
                  <c:v>52.53659046342797</c:v>
                </c:pt>
                <c:pt idx="350">
                  <c:v>57.037786069498829</c:v>
                </c:pt>
                <c:pt idx="351">
                  <c:v>54.205213948942387</c:v>
                </c:pt>
                <c:pt idx="352">
                  <c:v>53.647059546714694</c:v>
                </c:pt>
                <c:pt idx="353">
                  <c:v>54.481217612599039</c:v>
                </c:pt>
                <c:pt idx="354">
                  <c:v>53.408860393781609</c:v>
                </c:pt>
                <c:pt idx="355">
                  <c:v>52.221860227810588</c:v>
                </c:pt>
                <c:pt idx="356">
                  <c:v>50.210229962072553</c:v>
                </c:pt>
                <c:pt idx="357">
                  <c:v>52.094308423336756</c:v>
                </c:pt>
                <c:pt idx="358">
                  <c:v>52.758192514092158</c:v>
                </c:pt>
                <c:pt idx="359">
                  <c:v>56.560465702395511</c:v>
                </c:pt>
                <c:pt idx="360">
                  <c:v>56.708302854086888</c:v>
                </c:pt>
                <c:pt idx="361">
                  <c:v>56.905009251347749</c:v>
                </c:pt>
                <c:pt idx="362">
                  <c:v>56.5128258718089</c:v>
                </c:pt>
                <c:pt idx="363">
                  <c:v>56.179039703956882</c:v>
                </c:pt>
                <c:pt idx="364">
                  <c:v>56.179039703956882</c:v>
                </c:pt>
                <c:pt idx="365">
                  <c:v>57.814776338679238</c:v>
                </c:pt>
                <c:pt idx="366">
                  <c:v>55.813903454041395</c:v>
                </c:pt>
                <c:pt idx="367">
                  <c:v>55.496099680966815</c:v>
                </c:pt>
                <c:pt idx="368">
                  <c:v>57.339914801541681</c:v>
                </c:pt>
                <c:pt idx="369">
                  <c:v>56.610564362947891</c:v>
                </c:pt>
                <c:pt idx="370">
                  <c:v>58.123359499382218</c:v>
                </c:pt>
                <c:pt idx="371">
                  <c:v>58.749131725668335</c:v>
                </c:pt>
                <c:pt idx="372">
                  <c:v>58.963664640180966</c:v>
                </c:pt>
                <c:pt idx="373">
                  <c:v>60.843132795259372</c:v>
                </c:pt>
                <c:pt idx="374">
                  <c:v>59.774156467644865</c:v>
                </c:pt>
                <c:pt idx="375">
                  <c:v>60.084583750822162</c:v>
                </c:pt>
                <c:pt idx="376">
                  <c:v>60.656569071607272</c:v>
                </c:pt>
                <c:pt idx="377">
                  <c:v>58.035148974360553</c:v>
                </c:pt>
                <c:pt idx="378">
                  <c:v>57.173943778852831</c:v>
                </c:pt>
                <c:pt idx="379">
                  <c:v>57.498201980587538</c:v>
                </c:pt>
                <c:pt idx="380">
                  <c:v>58.103074152164695</c:v>
                </c:pt>
                <c:pt idx="381">
                  <c:v>58.157475765157152</c:v>
                </c:pt>
                <c:pt idx="382">
                  <c:v>58.871458516464934</c:v>
                </c:pt>
                <c:pt idx="383">
                  <c:v>59.681335636437396</c:v>
                </c:pt>
                <c:pt idx="384">
                  <c:v>60.297272542860483</c:v>
                </c:pt>
                <c:pt idx="385">
                  <c:v>59.596813356364379</c:v>
                </c:pt>
                <c:pt idx="386">
                  <c:v>57.135217206892094</c:v>
                </c:pt>
                <c:pt idx="387">
                  <c:v>56.384659359843617</c:v>
                </c:pt>
                <c:pt idx="388">
                  <c:v>55.892893366691453</c:v>
                </c:pt>
                <c:pt idx="389">
                  <c:v>58.48204132063757</c:v>
                </c:pt>
                <c:pt idx="390">
                  <c:v>58.580701873013716</c:v>
                </c:pt>
                <c:pt idx="391">
                  <c:v>58.410120544139069</c:v>
                </c:pt>
                <c:pt idx="392">
                  <c:v>60.057843974944511</c:v>
                </c:pt>
                <c:pt idx="393">
                  <c:v>60.057843974944511</c:v>
                </c:pt>
                <c:pt idx="394">
                  <c:v>61.276808930470438</c:v>
                </c:pt>
                <c:pt idx="395">
                  <c:v>61.835270686443856</c:v>
                </c:pt>
                <c:pt idx="396">
                  <c:v>61.353647366900454</c:v>
                </c:pt>
                <c:pt idx="397">
                  <c:v>59.820566883248603</c:v>
                </c:pt>
                <c:pt idx="398">
                  <c:v>60.901837360691914</c:v>
                </c:pt>
                <c:pt idx="399">
                  <c:v>59.949655456451048</c:v>
                </c:pt>
                <c:pt idx="400">
                  <c:v>59.878042033698264</c:v>
                </c:pt>
                <c:pt idx="401">
                  <c:v>60.915053571757873</c:v>
                </c:pt>
                <c:pt idx="402">
                  <c:v>59.997602640783384</c:v>
                </c:pt>
                <c:pt idx="403">
                  <c:v>59.672115024065796</c:v>
                </c:pt>
                <c:pt idx="404">
                  <c:v>59.023598620596388</c:v>
                </c:pt>
                <c:pt idx="405">
                  <c:v>60.541926124453681</c:v>
                </c:pt>
                <c:pt idx="406">
                  <c:v>60.468468579226574</c:v>
                </c:pt>
                <c:pt idx="407">
                  <c:v>60.994350838153657</c:v>
                </c:pt>
                <c:pt idx="408">
                  <c:v>61.521769865809347</c:v>
                </c:pt>
                <c:pt idx="409">
                  <c:v>60.723879541919977</c:v>
                </c:pt>
                <c:pt idx="410">
                  <c:v>61.200277847786126</c:v>
                </c:pt>
                <c:pt idx="411">
                  <c:v>62.147234738349745</c:v>
                </c:pt>
                <c:pt idx="412">
                  <c:v>59.897097965932907</c:v>
                </c:pt>
                <c:pt idx="413">
                  <c:v>59.777537358847788</c:v>
                </c:pt>
                <c:pt idx="414">
                  <c:v>63.762686025854585</c:v>
                </c:pt>
                <c:pt idx="415">
                  <c:v>65.161452922626779</c:v>
                </c:pt>
                <c:pt idx="416">
                  <c:v>65.782614842727085</c:v>
                </c:pt>
                <c:pt idx="417">
                  <c:v>65.210936875687693</c:v>
                </c:pt>
                <c:pt idx="418">
                  <c:v>65.276095869780363</c:v>
                </c:pt>
                <c:pt idx="419">
                  <c:v>64.953067083028543</c:v>
                </c:pt>
                <c:pt idx="420">
                  <c:v>64.970278892788869</c:v>
                </c:pt>
                <c:pt idx="421">
                  <c:v>65.721144093583064</c:v>
                </c:pt>
                <c:pt idx="422">
                  <c:v>65.621561479969756</c:v>
                </c:pt>
                <c:pt idx="423">
                  <c:v>66.656728895555048</c:v>
                </c:pt>
                <c:pt idx="424">
                  <c:v>67.120833051592399</c:v>
                </c:pt>
                <c:pt idx="425">
                  <c:v>67.92241162043041</c:v>
                </c:pt>
                <c:pt idx="426">
                  <c:v>67.794859815956571</c:v>
                </c:pt>
                <c:pt idx="427">
                  <c:v>67.083950602105986</c:v>
                </c:pt>
                <c:pt idx="428">
                  <c:v>66.891239803539477</c:v>
                </c:pt>
                <c:pt idx="429">
                  <c:v>67.600919602407188</c:v>
                </c:pt>
                <c:pt idx="430">
                  <c:v>67.926099865379058</c:v>
                </c:pt>
                <c:pt idx="431">
                  <c:v>67.517626737317045</c:v>
                </c:pt>
                <c:pt idx="432">
                  <c:v>68.118195956454116</c:v>
                </c:pt>
                <c:pt idx="433">
                  <c:v>68.051192839887136</c:v>
                </c:pt>
                <c:pt idx="434">
                  <c:v>67.611676983507394</c:v>
                </c:pt>
                <c:pt idx="435">
                  <c:v>67.67929480756581</c:v>
                </c:pt>
                <c:pt idx="436">
                  <c:v>66.931195790483088</c:v>
                </c:pt>
                <c:pt idx="437">
                  <c:v>66.489221104137584</c:v>
                </c:pt>
                <c:pt idx="438">
                  <c:v>66.024194886863086</c:v>
                </c:pt>
                <c:pt idx="439">
                  <c:v>66.024194886863086</c:v>
                </c:pt>
                <c:pt idx="440">
                  <c:v>62.555400512666047</c:v>
                </c:pt>
                <c:pt idx="441">
                  <c:v>63.288746549954197</c:v>
                </c:pt>
                <c:pt idx="442">
                  <c:v>61.945303327411651</c:v>
                </c:pt>
                <c:pt idx="443">
                  <c:v>61.37147388415223</c:v>
                </c:pt>
                <c:pt idx="444">
                  <c:v>61.266666256861669</c:v>
                </c:pt>
                <c:pt idx="445">
                  <c:v>61.963437198409132</c:v>
                </c:pt>
                <c:pt idx="446">
                  <c:v>62.554171097683167</c:v>
                </c:pt>
                <c:pt idx="447">
                  <c:v>62.614105078098582</c:v>
                </c:pt>
                <c:pt idx="448">
                  <c:v>63.175640371529205</c:v>
                </c:pt>
                <c:pt idx="449">
                  <c:v>62.335335230730458</c:v>
                </c:pt>
                <c:pt idx="450">
                  <c:v>61.299860461399447</c:v>
                </c:pt>
                <c:pt idx="451">
                  <c:v>63.403082143362077</c:v>
                </c:pt>
                <c:pt idx="452">
                  <c:v>64.652167765968557</c:v>
                </c:pt>
                <c:pt idx="453">
                  <c:v>63.833377387370213</c:v>
                </c:pt>
                <c:pt idx="454">
                  <c:v>64.115220772195542</c:v>
                </c:pt>
                <c:pt idx="455">
                  <c:v>60.734022215528739</c:v>
                </c:pt>
                <c:pt idx="456">
                  <c:v>61.104690832867178</c:v>
                </c:pt>
                <c:pt idx="457">
                  <c:v>59.922915680573396</c:v>
                </c:pt>
                <c:pt idx="458">
                  <c:v>57.799716005138947</c:v>
                </c:pt>
                <c:pt idx="459">
                  <c:v>61.358257673086257</c:v>
                </c:pt>
                <c:pt idx="460">
                  <c:v>61.70894829695289</c:v>
                </c:pt>
                <c:pt idx="461">
                  <c:v>61.825128012835094</c:v>
                </c:pt>
                <c:pt idx="462">
                  <c:v>63.054850349461198</c:v>
                </c:pt>
                <c:pt idx="463">
                  <c:v>63.522335396701479</c:v>
                </c:pt>
                <c:pt idx="464">
                  <c:v>63.374190891264384</c:v>
                </c:pt>
                <c:pt idx="465">
                  <c:v>63.667406364681369</c:v>
                </c:pt>
                <c:pt idx="466">
                  <c:v>63.8346068023531</c:v>
                </c:pt>
                <c:pt idx="467">
                  <c:v>64.241850515432219</c:v>
                </c:pt>
                <c:pt idx="468">
                  <c:v>64.197284222302812</c:v>
                </c:pt>
                <c:pt idx="469">
                  <c:v>64.093706009995145</c:v>
                </c:pt>
                <c:pt idx="470">
                  <c:v>64.288568284781675</c:v>
                </c:pt>
                <c:pt idx="471">
                  <c:v>63.835836217335981</c:v>
                </c:pt>
                <c:pt idx="472">
                  <c:v>63.739327141179871</c:v>
                </c:pt>
                <c:pt idx="473">
                  <c:v>62.541262240362919</c:v>
                </c:pt>
                <c:pt idx="474">
                  <c:v>61.955446001020405</c:v>
                </c:pt>
                <c:pt idx="475">
                  <c:v>63.186090398883685</c:v>
                </c:pt>
                <c:pt idx="476">
                  <c:v>61.44431672188788</c:v>
                </c:pt>
                <c:pt idx="477">
                  <c:v>60.479533314072484</c:v>
                </c:pt>
                <c:pt idx="478">
                  <c:v>60.76598700508363</c:v>
                </c:pt>
                <c:pt idx="479">
                  <c:v>60.668863221436077</c:v>
                </c:pt>
                <c:pt idx="480">
                  <c:v>59.695166554994806</c:v>
                </c:pt>
                <c:pt idx="481">
                  <c:v>60.688226507416445</c:v>
                </c:pt>
                <c:pt idx="482">
                  <c:v>59.665660595405676</c:v>
                </c:pt>
                <c:pt idx="483">
                  <c:v>58.103381505910399</c:v>
                </c:pt>
                <c:pt idx="484">
                  <c:v>60.17494575206387</c:v>
                </c:pt>
                <c:pt idx="485">
                  <c:v>61.725238045476047</c:v>
                </c:pt>
                <c:pt idx="486">
                  <c:v>62.505609205859393</c:v>
                </c:pt>
                <c:pt idx="487">
                  <c:v>61.688048242243923</c:v>
                </c:pt>
                <c:pt idx="488">
                  <c:v>61.133274731219146</c:v>
                </c:pt>
                <c:pt idx="489">
                  <c:v>59.649678200628223</c:v>
                </c:pt>
                <c:pt idx="490">
                  <c:v>59.505221940139776</c:v>
                </c:pt>
                <c:pt idx="491">
                  <c:v>59.86974348256382</c:v>
                </c:pt>
                <c:pt idx="492">
                  <c:v>58.71993311982493</c:v>
                </c:pt>
                <c:pt idx="493">
                  <c:v>59.568229458012404</c:v>
                </c:pt>
                <c:pt idx="494">
                  <c:v>60.710970684599729</c:v>
                </c:pt>
                <c:pt idx="495">
                  <c:v>62.879966068146473</c:v>
                </c:pt>
                <c:pt idx="496">
                  <c:v>63.992279273907506</c:v>
                </c:pt>
                <c:pt idx="497">
                  <c:v>63.992279273907506</c:v>
                </c:pt>
                <c:pt idx="498">
                  <c:v>62.826179162645445</c:v>
                </c:pt>
                <c:pt idx="499">
                  <c:v>62.862446904640422</c:v>
                </c:pt>
                <c:pt idx="500">
                  <c:v>62.330110217053203</c:v>
                </c:pt>
                <c:pt idx="501">
                  <c:v>62.008310845284278</c:v>
                </c:pt>
                <c:pt idx="502">
                  <c:v>59.980698184768777</c:v>
                </c:pt>
                <c:pt idx="503">
                  <c:v>60.982978749562022</c:v>
                </c:pt>
                <c:pt idx="504">
                  <c:v>59.218460895382933</c:v>
                </c:pt>
                <c:pt idx="505">
                  <c:v>59.122873880463978</c:v>
                </c:pt>
                <c:pt idx="506">
                  <c:v>59.434223224878437</c:v>
                </c:pt>
                <c:pt idx="507">
                  <c:v>61.514393375912071</c:v>
                </c:pt>
                <c:pt idx="508">
                  <c:v>61.609673037085301</c:v>
                </c:pt>
                <c:pt idx="509">
                  <c:v>62.426004585717884</c:v>
                </c:pt>
                <c:pt idx="510">
                  <c:v>62.896870524161073</c:v>
                </c:pt>
                <c:pt idx="511">
                  <c:v>63.162116806717513</c:v>
                </c:pt>
                <c:pt idx="512">
                  <c:v>63.231578753250261</c:v>
                </c:pt>
                <c:pt idx="513">
                  <c:v>64.131817874464431</c:v>
                </c:pt>
                <c:pt idx="514">
                  <c:v>63.124927003485389</c:v>
                </c:pt>
                <c:pt idx="515">
                  <c:v>63.073291574204418</c:v>
                </c:pt>
                <c:pt idx="516">
                  <c:v>62.575993213629289</c:v>
                </c:pt>
                <c:pt idx="517">
                  <c:v>61.925940041431282</c:v>
                </c:pt>
                <c:pt idx="518">
                  <c:v>61.925940041431282</c:v>
                </c:pt>
                <c:pt idx="519">
                  <c:v>60.114089710411292</c:v>
                </c:pt>
                <c:pt idx="520">
                  <c:v>61.331517897208613</c:v>
                </c:pt>
                <c:pt idx="521">
                  <c:v>61.470749144019813</c:v>
                </c:pt>
                <c:pt idx="522">
                  <c:v>62.441986980495322</c:v>
                </c:pt>
                <c:pt idx="523">
                  <c:v>62.441986980495322</c:v>
                </c:pt>
                <c:pt idx="524">
                  <c:v>62.141702370926787</c:v>
                </c:pt>
                <c:pt idx="525">
                  <c:v>64.936469980759654</c:v>
                </c:pt>
                <c:pt idx="526">
                  <c:v>65.553636302165614</c:v>
                </c:pt>
                <c:pt idx="527">
                  <c:v>65.757104481832314</c:v>
                </c:pt>
                <c:pt idx="528">
                  <c:v>66.617080262357149</c:v>
                </c:pt>
                <c:pt idx="529">
                  <c:v>66.885092728625082</c:v>
                </c:pt>
                <c:pt idx="530">
                  <c:v>67.753981767775798</c:v>
                </c:pt>
                <c:pt idx="531">
                  <c:v>67.40236908267201</c:v>
                </c:pt>
                <c:pt idx="532">
                  <c:v>67.388230810368881</c:v>
                </c:pt>
                <c:pt idx="533">
                  <c:v>66.807639584703622</c:v>
                </c:pt>
                <c:pt idx="534">
                  <c:v>66.807639584703622</c:v>
                </c:pt>
                <c:pt idx="535">
                  <c:v>66.226741005292624</c:v>
                </c:pt>
                <c:pt idx="536">
                  <c:v>66.419451803859133</c:v>
                </c:pt>
                <c:pt idx="537">
                  <c:v>66.075830316144064</c:v>
                </c:pt>
                <c:pt idx="538">
                  <c:v>65.15315437149232</c:v>
                </c:pt>
                <c:pt idx="539">
                  <c:v>66.464940158225701</c:v>
                </c:pt>
                <c:pt idx="540">
                  <c:v>66.725268780850627</c:v>
                </c:pt>
                <c:pt idx="541">
                  <c:v>67.302786469058702</c:v>
                </c:pt>
                <c:pt idx="542">
                  <c:v>66.677321596518297</c:v>
                </c:pt>
                <c:pt idx="543">
                  <c:v>65.853613557988425</c:v>
                </c:pt>
                <c:pt idx="544">
                  <c:v>68.87520823216272</c:v>
                </c:pt>
                <c:pt idx="545">
                  <c:v>69.956786063351757</c:v>
                </c:pt>
                <c:pt idx="546">
                  <c:v>70.412591668254663</c:v>
                </c:pt>
                <c:pt idx="547">
                  <c:v>71.661677290861135</c:v>
                </c:pt>
                <c:pt idx="548">
                  <c:v>71.757264305780097</c:v>
                </c:pt>
                <c:pt idx="549">
                  <c:v>72.875417232709808</c:v>
                </c:pt>
                <c:pt idx="550">
                  <c:v>72.939039458073879</c:v>
                </c:pt>
                <c:pt idx="551">
                  <c:v>73.593088228966238</c:v>
                </c:pt>
                <c:pt idx="552">
                  <c:v>72.987293996151919</c:v>
                </c:pt>
                <c:pt idx="553">
                  <c:v>74.148476447482466</c:v>
                </c:pt>
                <c:pt idx="554">
                  <c:v>74.148476447482466</c:v>
                </c:pt>
                <c:pt idx="555">
                  <c:v>75.640678882953537</c:v>
                </c:pt>
                <c:pt idx="556">
                  <c:v>76.701664013179325</c:v>
                </c:pt>
                <c:pt idx="557">
                  <c:v>76.026715187577992</c:v>
                </c:pt>
                <c:pt idx="558">
                  <c:v>75.402787083766185</c:v>
                </c:pt>
                <c:pt idx="559">
                  <c:v>76.892223335525784</c:v>
                </c:pt>
                <c:pt idx="560">
                  <c:v>76.575648977434085</c:v>
                </c:pt>
                <c:pt idx="561">
                  <c:v>77.542891215215221</c:v>
                </c:pt>
                <c:pt idx="562">
                  <c:v>77.522298514251986</c:v>
                </c:pt>
                <c:pt idx="563">
                  <c:v>75.989832738091579</c:v>
                </c:pt>
                <c:pt idx="564">
                  <c:v>75.407397389951996</c:v>
                </c:pt>
                <c:pt idx="565">
                  <c:v>75.046564092476601</c:v>
                </c:pt>
                <c:pt idx="566">
                  <c:v>75.964322377196808</c:v>
                </c:pt>
                <c:pt idx="567">
                  <c:v>77.685195999483653</c:v>
                </c:pt>
                <c:pt idx="568">
                  <c:v>79.452787391119926</c:v>
                </c:pt>
                <c:pt idx="569">
                  <c:v>78.386577247216906</c:v>
                </c:pt>
                <c:pt idx="570">
                  <c:v>77.754657946016394</c:v>
                </c:pt>
                <c:pt idx="571">
                  <c:v>78.246731292914262</c:v>
                </c:pt>
                <c:pt idx="572">
                  <c:v>79.550218528513199</c:v>
                </c:pt>
                <c:pt idx="573">
                  <c:v>79.012656827248748</c:v>
                </c:pt>
                <c:pt idx="574">
                  <c:v>77.829652259972093</c:v>
                </c:pt>
                <c:pt idx="575">
                  <c:v>77.877292090558697</c:v>
                </c:pt>
                <c:pt idx="576">
                  <c:v>77.156240203099358</c:v>
                </c:pt>
                <c:pt idx="577">
                  <c:v>73.134823794097585</c:v>
                </c:pt>
                <c:pt idx="578">
                  <c:v>74.38729030790698</c:v>
                </c:pt>
                <c:pt idx="579">
                  <c:v>74.94728883260899</c:v>
                </c:pt>
                <c:pt idx="580">
                  <c:v>71.559943201027792</c:v>
                </c:pt>
                <c:pt idx="581">
                  <c:v>74.405424178904468</c:v>
                </c:pt>
                <c:pt idx="582">
                  <c:v>72.426680763958458</c:v>
                </c:pt>
                <c:pt idx="583">
                  <c:v>74.637168903177425</c:v>
                </c:pt>
                <c:pt idx="584">
                  <c:v>75.208232162725366</c:v>
                </c:pt>
                <c:pt idx="585">
                  <c:v>74.392822675329938</c:v>
                </c:pt>
                <c:pt idx="586">
                  <c:v>73.249774094996894</c:v>
                </c:pt>
                <c:pt idx="587">
                  <c:v>75.116333392755053</c:v>
                </c:pt>
                <c:pt idx="588">
                  <c:v>75.116333392755053</c:v>
                </c:pt>
                <c:pt idx="589">
                  <c:v>72.225056706766082</c:v>
                </c:pt>
                <c:pt idx="590">
                  <c:v>72.420841042789789</c:v>
                </c:pt>
                <c:pt idx="591">
                  <c:v>72.960861574020001</c:v>
                </c:pt>
                <c:pt idx="592">
                  <c:v>73.001432268455048</c:v>
                </c:pt>
                <c:pt idx="593">
                  <c:v>72.919061464602066</c:v>
                </c:pt>
                <c:pt idx="594">
                  <c:v>73.480289404286964</c:v>
                </c:pt>
                <c:pt idx="595">
                  <c:v>74.144173495042381</c:v>
                </c:pt>
                <c:pt idx="596">
                  <c:v>76.583332821077093</c:v>
                </c:pt>
                <c:pt idx="597">
                  <c:v>77.027151629896906</c:v>
                </c:pt>
                <c:pt idx="598">
                  <c:v>77.018545725016736</c:v>
                </c:pt>
                <c:pt idx="599">
                  <c:v>77.481113112325488</c:v>
                </c:pt>
                <c:pt idx="600">
                  <c:v>76.779424510846511</c:v>
                </c:pt>
                <c:pt idx="601">
                  <c:v>75.643752420410749</c:v>
                </c:pt>
                <c:pt idx="602">
                  <c:v>76.02579312634083</c:v>
                </c:pt>
                <c:pt idx="603">
                  <c:v>76.51294881330719</c:v>
                </c:pt>
                <c:pt idx="604">
                  <c:v>76.606076998260363</c:v>
                </c:pt>
                <c:pt idx="605">
                  <c:v>77.790310980519919</c:v>
                </c:pt>
                <c:pt idx="606">
                  <c:v>78.86697115177742</c:v>
                </c:pt>
                <c:pt idx="607">
                  <c:v>79.491821316826389</c:v>
                </c:pt>
                <c:pt idx="608">
                  <c:v>78.428992064126277</c:v>
                </c:pt>
                <c:pt idx="609">
                  <c:v>79.492436024317811</c:v>
                </c:pt>
                <c:pt idx="610">
                  <c:v>80.633947835922271</c:v>
                </c:pt>
                <c:pt idx="611">
                  <c:v>80.578624161692645</c:v>
                </c:pt>
                <c:pt idx="612">
                  <c:v>79.732171945979502</c:v>
                </c:pt>
                <c:pt idx="613">
                  <c:v>80.151095101395995</c:v>
                </c:pt>
                <c:pt idx="614">
                  <c:v>80.059811038917132</c:v>
                </c:pt>
                <c:pt idx="615">
                  <c:v>80.535594637291837</c:v>
                </c:pt>
                <c:pt idx="616">
                  <c:v>81.432145513557359</c:v>
                </c:pt>
                <c:pt idx="617">
                  <c:v>79.434038812631002</c:v>
                </c:pt>
                <c:pt idx="618">
                  <c:v>80.599831570147344</c:v>
                </c:pt>
                <c:pt idx="619">
                  <c:v>82.31394341002833</c:v>
                </c:pt>
                <c:pt idx="620">
                  <c:v>81.353770308398737</c:v>
                </c:pt>
                <c:pt idx="621">
                  <c:v>79.134368910553903</c:v>
                </c:pt>
                <c:pt idx="622">
                  <c:v>77.783549198114073</c:v>
                </c:pt>
                <c:pt idx="623">
                  <c:v>78.749869374658061</c:v>
                </c:pt>
                <c:pt idx="624">
                  <c:v>80.490106282925268</c:v>
                </c:pt>
                <c:pt idx="625">
                  <c:v>80.612125719976135</c:v>
                </c:pt>
                <c:pt idx="626">
                  <c:v>81.224067027704862</c:v>
                </c:pt>
                <c:pt idx="627">
                  <c:v>81.187184578218449</c:v>
                </c:pt>
                <c:pt idx="628">
                  <c:v>80.998162024600589</c:v>
                </c:pt>
                <c:pt idx="629">
                  <c:v>80.998162024600589</c:v>
                </c:pt>
                <c:pt idx="630">
                  <c:v>82.956312738583335</c:v>
                </c:pt>
                <c:pt idx="631">
                  <c:v>83.695805850785902</c:v>
                </c:pt>
                <c:pt idx="632">
                  <c:v>83.441316949329661</c:v>
                </c:pt>
                <c:pt idx="633">
                  <c:v>84.396879744773443</c:v>
                </c:pt>
                <c:pt idx="634">
                  <c:v>83.902654921655525</c:v>
                </c:pt>
                <c:pt idx="635">
                  <c:v>84.884957492976952</c:v>
                </c:pt>
                <c:pt idx="636">
                  <c:v>84.846845628507666</c:v>
                </c:pt>
                <c:pt idx="637">
                  <c:v>85.245790790452361</c:v>
                </c:pt>
                <c:pt idx="638">
                  <c:v>86.209652137030588</c:v>
                </c:pt>
                <c:pt idx="639">
                  <c:v>86.628575292447081</c:v>
                </c:pt>
                <c:pt idx="640">
                  <c:v>86.610748775195319</c:v>
                </c:pt>
                <c:pt idx="641">
                  <c:v>86.885215670123358</c:v>
                </c:pt>
                <c:pt idx="642">
                  <c:v>85.755998008347717</c:v>
                </c:pt>
                <c:pt idx="643">
                  <c:v>85.995426576263682</c:v>
                </c:pt>
                <c:pt idx="644">
                  <c:v>86.99524831109116</c:v>
                </c:pt>
                <c:pt idx="645">
                  <c:v>87.607189618819874</c:v>
                </c:pt>
                <c:pt idx="646">
                  <c:v>88.512039046219854</c:v>
                </c:pt>
                <c:pt idx="647">
                  <c:v>89.211883525224522</c:v>
                </c:pt>
                <c:pt idx="648">
                  <c:v>90.089378469255394</c:v>
                </c:pt>
                <c:pt idx="649">
                  <c:v>89.530916713281982</c:v>
                </c:pt>
                <c:pt idx="650">
                  <c:v>89.92002655536362</c:v>
                </c:pt>
                <c:pt idx="651">
                  <c:v>90.263033335587252</c:v>
                </c:pt>
                <c:pt idx="652">
                  <c:v>91.470933556267241</c:v>
                </c:pt>
                <c:pt idx="653">
                  <c:v>92.043226230798069</c:v>
                </c:pt>
                <c:pt idx="654">
                  <c:v>92.043226230798069</c:v>
                </c:pt>
                <c:pt idx="655">
                  <c:v>89.98303407323624</c:v>
                </c:pt>
                <c:pt idx="656">
                  <c:v>88.803103043416783</c:v>
                </c:pt>
                <c:pt idx="657">
                  <c:v>90.160684538262458</c:v>
                </c:pt>
                <c:pt idx="658">
                  <c:v>91.494292440941976</c:v>
                </c:pt>
                <c:pt idx="659">
                  <c:v>91.646432545073424</c:v>
                </c:pt>
                <c:pt idx="660">
                  <c:v>92.426803705456749</c:v>
                </c:pt>
                <c:pt idx="661">
                  <c:v>90.798443560631668</c:v>
                </c:pt>
                <c:pt idx="662">
                  <c:v>89.36648245932173</c:v>
                </c:pt>
                <c:pt idx="663">
                  <c:v>89.829357200376208</c:v>
                </c:pt>
                <c:pt idx="664">
                  <c:v>86.024625182107101</c:v>
                </c:pt>
                <c:pt idx="665">
                  <c:v>87.29737704313402</c:v>
                </c:pt>
                <c:pt idx="666">
                  <c:v>90.48494273999718</c:v>
                </c:pt>
                <c:pt idx="667">
                  <c:v>92.12313820468529</c:v>
                </c:pt>
                <c:pt idx="668">
                  <c:v>92.773191376883304</c:v>
                </c:pt>
                <c:pt idx="669">
                  <c:v>93.147855592916102</c:v>
                </c:pt>
                <c:pt idx="670">
                  <c:v>92.098857258773407</c:v>
                </c:pt>
                <c:pt idx="671">
                  <c:v>92.67668230072718</c:v>
                </c:pt>
                <c:pt idx="672">
                  <c:v>94.398785337996898</c:v>
                </c:pt>
                <c:pt idx="673">
                  <c:v>93.722914451158417</c:v>
                </c:pt>
                <c:pt idx="674">
                  <c:v>91.674401735933955</c:v>
                </c:pt>
                <c:pt idx="675">
                  <c:v>91.817628581439521</c:v>
                </c:pt>
                <c:pt idx="676">
                  <c:v>90.957960154660398</c:v>
                </c:pt>
                <c:pt idx="677">
                  <c:v>91.706673879234557</c:v>
                </c:pt>
                <c:pt idx="678">
                  <c:v>91.04893686339355</c:v>
                </c:pt>
                <c:pt idx="679">
                  <c:v>89.003497685626286</c:v>
                </c:pt>
                <c:pt idx="680">
                  <c:v>90.69425064083255</c:v>
                </c:pt>
                <c:pt idx="681">
                  <c:v>91.202613736253596</c:v>
                </c:pt>
                <c:pt idx="682">
                  <c:v>90.336490880814353</c:v>
                </c:pt>
                <c:pt idx="683">
                  <c:v>89.272432213131381</c:v>
                </c:pt>
                <c:pt idx="684">
                  <c:v>88.767757362658969</c:v>
                </c:pt>
                <c:pt idx="685">
                  <c:v>87.588133686585238</c:v>
                </c:pt>
                <c:pt idx="686">
                  <c:v>86.894128928749254</c:v>
                </c:pt>
                <c:pt idx="687">
                  <c:v>84.909238438888863</c:v>
                </c:pt>
                <c:pt idx="688">
                  <c:v>83.896507846741116</c:v>
                </c:pt>
                <c:pt idx="689">
                  <c:v>87.591821931533872</c:v>
                </c:pt>
                <c:pt idx="690">
                  <c:v>89.15440837477486</c:v>
                </c:pt>
                <c:pt idx="691">
                  <c:v>90.161299245753909</c:v>
                </c:pt>
                <c:pt idx="692">
                  <c:v>90.982855808063732</c:v>
                </c:pt>
                <c:pt idx="693">
                  <c:v>93.299073635810387</c:v>
                </c:pt>
                <c:pt idx="694">
                  <c:v>93.337800207771124</c:v>
                </c:pt>
                <c:pt idx="695">
                  <c:v>93.313519261859241</c:v>
                </c:pt>
                <c:pt idx="696">
                  <c:v>94.740870056983383</c:v>
                </c:pt>
                <c:pt idx="697">
                  <c:v>96.351711038302426</c:v>
                </c:pt>
                <c:pt idx="698">
                  <c:v>96.365541956859829</c:v>
                </c:pt>
                <c:pt idx="699">
                  <c:v>96.365541956859829</c:v>
                </c:pt>
                <c:pt idx="700">
                  <c:v>94.508510625218975</c:v>
                </c:pt>
                <c:pt idx="701">
                  <c:v>97.483694883789539</c:v>
                </c:pt>
                <c:pt idx="702">
                  <c:v>97.34968865065558</c:v>
                </c:pt>
                <c:pt idx="703">
                  <c:v>97.941959318658206</c:v>
                </c:pt>
                <c:pt idx="704">
                  <c:v>100.47670565961187</c:v>
                </c:pt>
                <c:pt idx="705">
                  <c:v>100.76746230306308</c:v>
                </c:pt>
                <c:pt idx="706">
                  <c:v>103.78413931730586</c:v>
                </c:pt>
                <c:pt idx="707">
                  <c:v>102.92354882928959</c:v>
                </c:pt>
                <c:pt idx="708">
                  <c:v>101.03055710939948</c:v>
                </c:pt>
                <c:pt idx="709">
                  <c:v>98.830826351280749</c:v>
                </c:pt>
                <c:pt idx="710">
                  <c:v>97.862354698516711</c:v>
                </c:pt>
                <c:pt idx="711">
                  <c:v>99.440001475297976</c:v>
                </c:pt>
                <c:pt idx="712">
                  <c:v>101.75929284050183</c:v>
                </c:pt>
                <c:pt idx="713">
                  <c:v>103.43344869343922</c:v>
                </c:pt>
                <c:pt idx="714">
                  <c:v>108.23708038529864</c:v>
                </c:pt>
                <c:pt idx="715">
                  <c:v>108.91479539461149</c:v>
                </c:pt>
                <c:pt idx="716">
                  <c:v>106.22391335083201</c:v>
                </c:pt>
                <c:pt idx="717">
                  <c:v>109.19417994947105</c:v>
                </c:pt>
                <c:pt idx="718">
                  <c:v>108.41288672785056</c:v>
                </c:pt>
                <c:pt idx="719">
                  <c:v>111.20488815397192</c:v>
                </c:pt>
                <c:pt idx="720">
                  <c:v>116.23872780137572</c:v>
                </c:pt>
                <c:pt idx="721">
                  <c:v>110.6018601048691</c:v>
                </c:pt>
                <c:pt idx="722">
                  <c:v>111.31338402621114</c:v>
                </c:pt>
                <c:pt idx="723">
                  <c:v>111.33643555714015</c:v>
                </c:pt>
                <c:pt idx="724">
                  <c:v>110.97744638213905</c:v>
                </c:pt>
                <c:pt idx="725">
                  <c:v>111.89920026555362</c:v>
                </c:pt>
                <c:pt idx="726">
                  <c:v>112.53388575046563</c:v>
                </c:pt>
                <c:pt idx="727">
                  <c:v>113.85673627204494</c:v>
                </c:pt>
                <c:pt idx="728">
                  <c:v>113.25124939297635</c:v>
                </c:pt>
                <c:pt idx="729">
                  <c:v>110.52071871599898</c:v>
                </c:pt>
                <c:pt idx="730">
                  <c:v>111.77349258355412</c:v>
                </c:pt>
                <c:pt idx="731">
                  <c:v>113.14367558197431</c:v>
                </c:pt>
                <c:pt idx="732">
                  <c:v>111.37331800662653</c:v>
                </c:pt>
                <c:pt idx="733">
                  <c:v>112.70385237184885</c:v>
                </c:pt>
                <c:pt idx="734">
                  <c:v>116.99481801584714</c:v>
                </c:pt>
                <c:pt idx="735">
                  <c:v>117.05659611873689</c:v>
                </c:pt>
                <c:pt idx="736">
                  <c:v>116.54823302331585</c:v>
                </c:pt>
                <c:pt idx="737">
                  <c:v>113.52971188659878</c:v>
                </c:pt>
                <c:pt idx="738">
                  <c:v>111.44185789192211</c:v>
                </c:pt>
                <c:pt idx="739">
                  <c:v>110.73740310673166</c:v>
                </c:pt>
                <c:pt idx="740">
                  <c:v>113.02841792732927</c:v>
                </c:pt>
                <c:pt idx="741">
                  <c:v>111.44062847693922</c:v>
                </c:pt>
                <c:pt idx="742">
                  <c:v>110.53393492706493</c:v>
                </c:pt>
                <c:pt idx="743">
                  <c:v>111.06073924722921</c:v>
                </c:pt>
                <c:pt idx="744">
                  <c:v>110.80317680831575</c:v>
                </c:pt>
                <c:pt idx="745">
                  <c:v>109.29745080803299</c:v>
                </c:pt>
                <c:pt idx="746">
                  <c:v>106.81833549505467</c:v>
                </c:pt>
                <c:pt idx="747">
                  <c:v>108.6338740710233</c:v>
                </c:pt>
                <c:pt idx="748">
                  <c:v>105.54466157279056</c:v>
                </c:pt>
                <c:pt idx="749">
                  <c:v>106.89025627155317</c:v>
                </c:pt>
                <c:pt idx="750">
                  <c:v>108.40704700668185</c:v>
                </c:pt>
                <c:pt idx="751">
                  <c:v>104.22242575870271</c:v>
                </c:pt>
                <c:pt idx="752">
                  <c:v>105.40512297223366</c:v>
                </c:pt>
                <c:pt idx="753">
                  <c:v>104.03309585133913</c:v>
                </c:pt>
                <c:pt idx="754">
                  <c:v>103.17957449947444</c:v>
                </c:pt>
                <c:pt idx="755">
                  <c:v>106.16274995543371</c:v>
                </c:pt>
                <c:pt idx="756">
                  <c:v>106.63607472384264</c:v>
                </c:pt>
                <c:pt idx="757">
                  <c:v>106.63607472384264</c:v>
                </c:pt>
                <c:pt idx="758">
                  <c:v>99.962502843022151</c:v>
                </c:pt>
                <c:pt idx="759">
                  <c:v>97.543628864204962</c:v>
                </c:pt>
                <c:pt idx="760">
                  <c:v>92.34596967033238</c:v>
                </c:pt>
                <c:pt idx="761">
                  <c:v>90.301759907547989</c:v>
                </c:pt>
                <c:pt idx="762">
                  <c:v>89.54444027809366</c:v>
                </c:pt>
                <c:pt idx="763">
                  <c:v>90.070322537020758</c:v>
                </c:pt>
                <c:pt idx="764">
                  <c:v>89.522310808401812</c:v>
                </c:pt>
                <c:pt idx="765">
                  <c:v>92.116069068533733</c:v>
                </c:pt>
                <c:pt idx="766">
                  <c:v>93.342103160211195</c:v>
                </c:pt>
                <c:pt idx="767">
                  <c:v>92.453850835080118</c:v>
                </c:pt>
                <c:pt idx="768">
                  <c:v>93.568930224552645</c:v>
                </c:pt>
                <c:pt idx="769">
                  <c:v>92.374553568684334</c:v>
                </c:pt>
                <c:pt idx="770">
                  <c:v>91.478617399910263</c:v>
                </c:pt>
                <c:pt idx="771">
                  <c:v>91.840680112368517</c:v>
                </c:pt>
                <c:pt idx="772">
                  <c:v>92.860479840667821</c:v>
                </c:pt>
                <c:pt idx="773">
                  <c:v>90.968410182014878</c:v>
                </c:pt>
                <c:pt idx="774">
                  <c:v>89.722398096865604</c:v>
                </c:pt>
                <c:pt idx="775">
                  <c:v>92.162479484137478</c:v>
                </c:pt>
                <c:pt idx="776">
                  <c:v>93.85630597680094</c:v>
                </c:pt>
                <c:pt idx="777">
                  <c:v>93.637470109848223</c:v>
                </c:pt>
                <c:pt idx="778">
                  <c:v>93.637470109848223</c:v>
                </c:pt>
                <c:pt idx="779">
                  <c:v>96.863147671180656</c:v>
                </c:pt>
                <c:pt idx="780">
                  <c:v>97.000227441771827</c:v>
                </c:pt>
                <c:pt idx="781">
                  <c:v>97.055858469747164</c:v>
                </c:pt>
                <c:pt idx="782">
                  <c:v>95.766509506451342</c:v>
                </c:pt>
                <c:pt idx="783">
                  <c:v>94.948333835344442</c:v>
                </c:pt>
                <c:pt idx="784">
                  <c:v>96.743894417841275</c:v>
                </c:pt>
                <c:pt idx="785">
                  <c:v>97.03096281634383</c:v>
                </c:pt>
                <c:pt idx="786">
                  <c:v>98.710343682958452</c:v>
                </c:pt>
                <c:pt idx="787">
                  <c:v>99.525138462862444</c:v>
                </c:pt>
                <c:pt idx="788">
                  <c:v>99.65391968231917</c:v>
                </c:pt>
                <c:pt idx="789">
                  <c:v>99.762415554558359</c:v>
                </c:pt>
                <c:pt idx="790">
                  <c:v>103.16666564215417</c:v>
                </c:pt>
                <c:pt idx="791">
                  <c:v>106.73780881367601</c:v>
                </c:pt>
                <c:pt idx="792">
                  <c:v>104.26852882056072</c:v>
                </c:pt>
                <c:pt idx="793">
                  <c:v>106.15045580560492</c:v>
                </c:pt>
                <c:pt idx="794">
                  <c:v>106.15045580560492</c:v>
                </c:pt>
                <c:pt idx="795">
                  <c:v>107.14966283294093</c:v>
                </c:pt>
                <c:pt idx="796">
                  <c:v>106.4716404698824</c:v>
                </c:pt>
                <c:pt idx="797">
                  <c:v>104.96591446959964</c:v>
                </c:pt>
                <c:pt idx="798">
                  <c:v>105.54681304901061</c:v>
                </c:pt>
                <c:pt idx="799">
                  <c:v>104.64165626786493</c:v>
                </c:pt>
                <c:pt idx="800">
                  <c:v>106.47286988486529</c:v>
                </c:pt>
                <c:pt idx="801">
                  <c:v>109.17973432342221</c:v>
                </c:pt>
                <c:pt idx="802">
                  <c:v>110.61015865600355</c:v>
                </c:pt>
                <c:pt idx="803">
                  <c:v>113.47592498109773</c:v>
                </c:pt>
                <c:pt idx="804">
                  <c:v>115.81765316973917</c:v>
                </c:pt>
                <c:pt idx="805">
                  <c:v>115.12641459561466</c:v>
                </c:pt>
                <c:pt idx="806">
                  <c:v>120.8290559937054</c:v>
                </c:pt>
                <c:pt idx="807">
                  <c:v>118.01861334284081</c:v>
                </c:pt>
                <c:pt idx="808">
                  <c:v>117.54467386694043</c:v>
                </c:pt>
                <c:pt idx="809">
                  <c:v>114.6115970715335</c:v>
                </c:pt>
                <c:pt idx="810">
                  <c:v>112.80343498546218</c:v>
                </c:pt>
                <c:pt idx="811">
                  <c:v>111.83680745517246</c:v>
                </c:pt>
                <c:pt idx="812">
                  <c:v>111.64348194911452</c:v>
                </c:pt>
                <c:pt idx="813">
                  <c:v>113.68861377313604</c:v>
                </c:pt>
                <c:pt idx="814">
                  <c:v>116.80087780229778</c:v>
                </c:pt>
                <c:pt idx="815">
                  <c:v>114.54244247874648</c:v>
                </c:pt>
                <c:pt idx="816">
                  <c:v>118.18888731796973</c:v>
                </c:pt>
                <c:pt idx="817">
                  <c:v>115.70977200499142</c:v>
                </c:pt>
                <c:pt idx="818">
                  <c:v>115.75187946815508</c:v>
                </c:pt>
                <c:pt idx="819">
                  <c:v>115.75187946815508</c:v>
                </c:pt>
                <c:pt idx="820">
                  <c:v>118.22238887625322</c:v>
                </c:pt>
                <c:pt idx="821">
                  <c:v>119.373428653975</c:v>
                </c:pt>
                <c:pt idx="822">
                  <c:v>121.04696979942094</c:v>
                </c:pt>
                <c:pt idx="823">
                  <c:v>118.18458436552966</c:v>
                </c:pt>
                <c:pt idx="824">
                  <c:v>120.96029604312788</c:v>
                </c:pt>
                <c:pt idx="825">
                  <c:v>128.49384370447322</c:v>
                </c:pt>
                <c:pt idx="826">
                  <c:v>136.78501834901863</c:v>
                </c:pt>
                <c:pt idx="827">
                  <c:v>135.29097179107322</c:v>
                </c:pt>
                <c:pt idx="828">
                  <c:v>144.18701860719577</c:v>
                </c:pt>
                <c:pt idx="829">
                  <c:v>147.31956798357501</c:v>
                </c:pt>
                <c:pt idx="830">
                  <c:v>150.79450943268645</c:v>
                </c:pt>
                <c:pt idx="831">
                  <c:v>135.76583332821076</c:v>
                </c:pt>
                <c:pt idx="832">
                  <c:v>132.97229513336077</c:v>
                </c:pt>
                <c:pt idx="833">
                  <c:v>136.737378518432</c:v>
                </c:pt>
                <c:pt idx="834">
                  <c:v>131.30397900159207</c:v>
                </c:pt>
                <c:pt idx="835">
                  <c:v>125.23097633990865</c:v>
                </c:pt>
                <c:pt idx="836">
                  <c:v>125.59641994356984</c:v>
                </c:pt>
                <c:pt idx="837">
                  <c:v>135.39055440468653</c:v>
                </c:pt>
                <c:pt idx="838">
                  <c:v>135.8273040773548</c:v>
                </c:pt>
                <c:pt idx="839">
                  <c:v>142.10930728612789</c:v>
                </c:pt>
                <c:pt idx="840">
                  <c:v>144.1446037902864</c:v>
                </c:pt>
                <c:pt idx="841">
                  <c:v>149.85585109325726</c:v>
                </c:pt>
                <c:pt idx="842">
                  <c:v>149.28355841872644</c:v>
                </c:pt>
                <c:pt idx="843">
                  <c:v>151.53922755856624</c:v>
                </c:pt>
                <c:pt idx="844">
                  <c:v>143.6509936746599</c:v>
                </c:pt>
                <c:pt idx="845">
                  <c:v>140.18988314410586</c:v>
                </c:pt>
                <c:pt idx="846">
                  <c:v>145.52462210856962</c:v>
                </c:pt>
                <c:pt idx="847">
                  <c:v>140.33065115964567</c:v>
                </c:pt>
                <c:pt idx="848">
                  <c:v>140.99269112792678</c:v>
                </c:pt>
                <c:pt idx="849">
                  <c:v>144.37327497710214</c:v>
                </c:pt>
                <c:pt idx="850">
                  <c:v>145.25937582601318</c:v>
                </c:pt>
                <c:pt idx="851">
                  <c:v>140.81842155410348</c:v>
                </c:pt>
                <c:pt idx="852">
                  <c:v>142.07918661904731</c:v>
                </c:pt>
                <c:pt idx="853">
                  <c:v>143.69187172284069</c:v>
                </c:pt>
                <c:pt idx="854">
                  <c:v>143.34363992893978</c:v>
                </c:pt>
                <c:pt idx="855">
                  <c:v>149.19504053995908</c:v>
                </c:pt>
                <c:pt idx="856">
                  <c:v>155.30984331106043</c:v>
                </c:pt>
                <c:pt idx="857">
                  <c:v>160.54254083194513</c:v>
                </c:pt>
                <c:pt idx="858">
                  <c:v>160.54254083194513</c:v>
                </c:pt>
                <c:pt idx="859">
                  <c:v>165.72698381475175</c:v>
                </c:pt>
                <c:pt idx="860">
                  <c:v>155.76441950098047</c:v>
                </c:pt>
                <c:pt idx="861">
                  <c:v>154.88723191069528</c:v>
                </c:pt>
                <c:pt idx="862">
                  <c:v>156.22237658210341</c:v>
                </c:pt>
                <c:pt idx="863">
                  <c:v>151.67108231548016</c:v>
                </c:pt>
                <c:pt idx="864">
                  <c:v>149.38744398477982</c:v>
                </c:pt>
                <c:pt idx="865">
                  <c:v>153.15467884607111</c:v>
                </c:pt>
              </c:numCache>
            </c:numRef>
          </c:val>
          <c:smooth val="0"/>
          <c:extLst>
            <c:ext xmlns:c16="http://schemas.microsoft.com/office/drawing/2014/chart" uri="{C3380CC4-5D6E-409C-BE32-E72D297353CC}">
              <c16:uniqueId val="{00000000-22EE-4F3B-95CC-C8D4CD3B80A3}"/>
            </c:ext>
          </c:extLst>
        </c:ser>
        <c:ser>
          <c:idx val="1"/>
          <c:order val="1"/>
          <c:tx>
            <c:strRef>
              <c:f>Råvarepriser!$R$7</c:f>
              <c:strCache>
                <c:ptCount val="1"/>
                <c:pt idx="0">
                  <c:v>Fødevare</c:v>
                </c:pt>
              </c:strCache>
            </c:strRef>
          </c:tx>
          <c:spPr>
            <a:ln w="28575" cap="rnd">
              <a:solidFill>
                <a:schemeClr val="accent2"/>
              </a:solidFill>
              <a:round/>
            </a:ln>
            <a:effectLst/>
          </c:spPr>
          <c:marker>
            <c:symbol val="none"/>
          </c:marker>
          <c:cat>
            <c:numRef>
              <c:f>Råvarepriser!$P$8:$P$873</c:f>
              <c:numCache>
                <c:formatCode>m/d/yyyy</c:formatCode>
                <c:ptCount val="866"/>
                <c:pt idx="0">
                  <c:v>43466</c:v>
                </c:pt>
                <c:pt idx="1">
                  <c:v>43467</c:v>
                </c:pt>
                <c:pt idx="2">
                  <c:v>43468</c:v>
                </c:pt>
                <c:pt idx="3">
                  <c:v>43469</c:v>
                </c:pt>
                <c:pt idx="4">
                  <c:v>43472</c:v>
                </c:pt>
                <c:pt idx="5">
                  <c:v>43473</c:v>
                </c:pt>
                <c:pt idx="6">
                  <c:v>43474</c:v>
                </c:pt>
                <c:pt idx="7">
                  <c:v>43475</c:v>
                </c:pt>
                <c:pt idx="8">
                  <c:v>43476</c:v>
                </c:pt>
                <c:pt idx="9">
                  <c:v>43479</c:v>
                </c:pt>
                <c:pt idx="10">
                  <c:v>43480</c:v>
                </c:pt>
                <c:pt idx="11">
                  <c:v>43481</c:v>
                </c:pt>
                <c:pt idx="12">
                  <c:v>43482</c:v>
                </c:pt>
                <c:pt idx="13">
                  <c:v>43483</c:v>
                </c:pt>
                <c:pt idx="14">
                  <c:v>43486</c:v>
                </c:pt>
                <c:pt idx="15">
                  <c:v>43487</c:v>
                </c:pt>
                <c:pt idx="16">
                  <c:v>43488</c:v>
                </c:pt>
                <c:pt idx="17">
                  <c:v>43489</c:v>
                </c:pt>
                <c:pt idx="18">
                  <c:v>43490</c:v>
                </c:pt>
                <c:pt idx="19">
                  <c:v>43493</c:v>
                </c:pt>
                <c:pt idx="20">
                  <c:v>43494</c:v>
                </c:pt>
                <c:pt idx="21">
                  <c:v>43495</c:v>
                </c:pt>
                <c:pt idx="22">
                  <c:v>43496</c:v>
                </c:pt>
                <c:pt idx="23">
                  <c:v>43497</c:v>
                </c:pt>
                <c:pt idx="24">
                  <c:v>43500</c:v>
                </c:pt>
                <c:pt idx="25">
                  <c:v>43501</c:v>
                </c:pt>
                <c:pt idx="26">
                  <c:v>43502</c:v>
                </c:pt>
                <c:pt idx="27">
                  <c:v>43503</c:v>
                </c:pt>
                <c:pt idx="28">
                  <c:v>43504</c:v>
                </c:pt>
                <c:pt idx="29">
                  <c:v>43507</c:v>
                </c:pt>
                <c:pt idx="30">
                  <c:v>43508</c:v>
                </c:pt>
                <c:pt idx="31">
                  <c:v>43509</c:v>
                </c:pt>
                <c:pt idx="32">
                  <c:v>43510</c:v>
                </c:pt>
                <c:pt idx="33">
                  <c:v>43511</c:v>
                </c:pt>
                <c:pt idx="34">
                  <c:v>43514</c:v>
                </c:pt>
                <c:pt idx="35">
                  <c:v>43515</c:v>
                </c:pt>
                <c:pt idx="36">
                  <c:v>43516</c:v>
                </c:pt>
                <c:pt idx="37">
                  <c:v>43517</c:v>
                </c:pt>
                <c:pt idx="38">
                  <c:v>43518</c:v>
                </c:pt>
                <c:pt idx="39">
                  <c:v>43521</c:v>
                </c:pt>
                <c:pt idx="40">
                  <c:v>43522</c:v>
                </c:pt>
                <c:pt idx="41">
                  <c:v>43523</c:v>
                </c:pt>
                <c:pt idx="42">
                  <c:v>43524</c:v>
                </c:pt>
                <c:pt idx="43">
                  <c:v>43525</c:v>
                </c:pt>
                <c:pt idx="44">
                  <c:v>43528</c:v>
                </c:pt>
                <c:pt idx="45">
                  <c:v>43529</c:v>
                </c:pt>
                <c:pt idx="46">
                  <c:v>43530</c:v>
                </c:pt>
                <c:pt idx="47">
                  <c:v>43531</c:v>
                </c:pt>
                <c:pt idx="48">
                  <c:v>43532</c:v>
                </c:pt>
                <c:pt idx="49">
                  <c:v>43535</c:v>
                </c:pt>
                <c:pt idx="50">
                  <c:v>43536</c:v>
                </c:pt>
                <c:pt idx="51">
                  <c:v>43537</c:v>
                </c:pt>
                <c:pt idx="52">
                  <c:v>43538</c:v>
                </c:pt>
                <c:pt idx="53">
                  <c:v>43539</c:v>
                </c:pt>
                <c:pt idx="54">
                  <c:v>43542</c:v>
                </c:pt>
                <c:pt idx="55">
                  <c:v>43543</c:v>
                </c:pt>
                <c:pt idx="56">
                  <c:v>43544</c:v>
                </c:pt>
                <c:pt idx="57">
                  <c:v>43545</c:v>
                </c:pt>
                <c:pt idx="58">
                  <c:v>43546</c:v>
                </c:pt>
                <c:pt idx="59">
                  <c:v>43549</c:v>
                </c:pt>
                <c:pt idx="60">
                  <c:v>43550</c:v>
                </c:pt>
                <c:pt idx="61">
                  <c:v>43551</c:v>
                </c:pt>
                <c:pt idx="62">
                  <c:v>43552</c:v>
                </c:pt>
                <c:pt idx="63">
                  <c:v>43553</c:v>
                </c:pt>
                <c:pt idx="64">
                  <c:v>43556</c:v>
                </c:pt>
                <c:pt idx="65">
                  <c:v>43557</c:v>
                </c:pt>
                <c:pt idx="66">
                  <c:v>43558</c:v>
                </c:pt>
                <c:pt idx="67">
                  <c:v>43559</c:v>
                </c:pt>
                <c:pt idx="68">
                  <c:v>43560</c:v>
                </c:pt>
                <c:pt idx="69">
                  <c:v>43563</c:v>
                </c:pt>
                <c:pt idx="70">
                  <c:v>43564</c:v>
                </c:pt>
                <c:pt idx="71">
                  <c:v>43565</c:v>
                </c:pt>
                <c:pt idx="72">
                  <c:v>43566</c:v>
                </c:pt>
                <c:pt idx="73">
                  <c:v>43567</c:v>
                </c:pt>
                <c:pt idx="74">
                  <c:v>43570</c:v>
                </c:pt>
                <c:pt idx="75">
                  <c:v>43571</c:v>
                </c:pt>
                <c:pt idx="76">
                  <c:v>43572</c:v>
                </c:pt>
                <c:pt idx="77">
                  <c:v>43573</c:v>
                </c:pt>
                <c:pt idx="78">
                  <c:v>43574</c:v>
                </c:pt>
                <c:pt idx="79">
                  <c:v>43577</c:v>
                </c:pt>
                <c:pt idx="80">
                  <c:v>43578</c:v>
                </c:pt>
                <c:pt idx="81">
                  <c:v>43579</c:v>
                </c:pt>
                <c:pt idx="82">
                  <c:v>43580</c:v>
                </c:pt>
                <c:pt idx="83">
                  <c:v>43581</c:v>
                </c:pt>
                <c:pt idx="84">
                  <c:v>43584</c:v>
                </c:pt>
                <c:pt idx="85">
                  <c:v>43585</c:v>
                </c:pt>
                <c:pt idx="86">
                  <c:v>43586</c:v>
                </c:pt>
                <c:pt idx="87">
                  <c:v>43587</c:v>
                </c:pt>
                <c:pt idx="88">
                  <c:v>43588</c:v>
                </c:pt>
                <c:pt idx="89">
                  <c:v>43591</c:v>
                </c:pt>
                <c:pt idx="90">
                  <c:v>43592</c:v>
                </c:pt>
                <c:pt idx="91">
                  <c:v>43593</c:v>
                </c:pt>
                <c:pt idx="92">
                  <c:v>43594</c:v>
                </c:pt>
                <c:pt idx="93">
                  <c:v>43595</c:v>
                </c:pt>
                <c:pt idx="94">
                  <c:v>43598</c:v>
                </c:pt>
                <c:pt idx="95">
                  <c:v>43599</c:v>
                </c:pt>
                <c:pt idx="96">
                  <c:v>43600</c:v>
                </c:pt>
                <c:pt idx="97">
                  <c:v>43601</c:v>
                </c:pt>
                <c:pt idx="98">
                  <c:v>43602</c:v>
                </c:pt>
                <c:pt idx="99">
                  <c:v>43605</c:v>
                </c:pt>
                <c:pt idx="100">
                  <c:v>43606</c:v>
                </c:pt>
                <c:pt idx="101">
                  <c:v>43607</c:v>
                </c:pt>
                <c:pt idx="102">
                  <c:v>43608</c:v>
                </c:pt>
                <c:pt idx="103">
                  <c:v>43609</c:v>
                </c:pt>
                <c:pt idx="104">
                  <c:v>43612</c:v>
                </c:pt>
                <c:pt idx="105">
                  <c:v>43613</c:v>
                </c:pt>
                <c:pt idx="106">
                  <c:v>43614</c:v>
                </c:pt>
                <c:pt idx="107">
                  <c:v>43615</c:v>
                </c:pt>
                <c:pt idx="108">
                  <c:v>43616</c:v>
                </c:pt>
                <c:pt idx="109">
                  <c:v>43619</c:v>
                </c:pt>
                <c:pt idx="110">
                  <c:v>43620</c:v>
                </c:pt>
                <c:pt idx="111">
                  <c:v>43621</c:v>
                </c:pt>
                <c:pt idx="112">
                  <c:v>43622</c:v>
                </c:pt>
                <c:pt idx="113">
                  <c:v>43623</c:v>
                </c:pt>
                <c:pt idx="114">
                  <c:v>43626</c:v>
                </c:pt>
                <c:pt idx="115">
                  <c:v>43627</c:v>
                </c:pt>
                <c:pt idx="116">
                  <c:v>43628</c:v>
                </c:pt>
                <c:pt idx="117">
                  <c:v>43629</c:v>
                </c:pt>
                <c:pt idx="118">
                  <c:v>43630</c:v>
                </c:pt>
                <c:pt idx="119">
                  <c:v>43633</c:v>
                </c:pt>
                <c:pt idx="120">
                  <c:v>43634</c:v>
                </c:pt>
                <c:pt idx="121">
                  <c:v>43635</c:v>
                </c:pt>
                <c:pt idx="122">
                  <c:v>43636</c:v>
                </c:pt>
                <c:pt idx="123">
                  <c:v>43637</c:v>
                </c:pt>
                <c:pt idx="124">
                  <c:v>43640</c:v>
                </c:pt>
                <c:pt idx="125">
                  <c:v>43641</c:v>
                </c:pt>
                <c:pt idx="126">
                  <c:v>43642</c:v>
                </c:pt>
                <c:pt idx="127">
                  <c:v>43643</c:v>
                </c:pt>
                <c:pt idx="128">
                  <c:v>43644</c:v>
                </c:pt>
                <c:pt idx="129">
                  <c:v>43647</c:v>
                </c:pt>
                <c:pt idx="130">
                  <c:v>43648</c:v>
                </c:pt>
                <c:pt idx="131">
                  <c:v>43649</c:v>
                </c:pt>
                <c:pt idx="132">
                  <c:v>43650</c:v>
                </c:pt>
                <c:pt idx="133">
                  <c:v>43651</c:v>
                </c:pt>
                <c:pt idx="134">
                  <c:v>43654</c:v>
                </c:pt>
                <c:pt idx="135">
                  <c:v>43655</c:v>
                </c:pt>
                <c:pt idx="136">
                  <c:v>43656</c:v>
                </c:pt>
                <c:pt idx="137">
                  <c:v>43657</c:v>
                </c:pt>
                <c:pt idx="138">
                  <c:v>43658</c:v>
                </c:pt>
                <c:pt idx="139">
                  <c:v>43661</c:v>
                </c:pt>
                <c:pt idx="140">
                  <c:v>43662</c:v>
                </c:pt>
                <c:pt idx="141">
                  <c:v>43663</c:v>
                </c:pt>
                <c:pt idx="142">
                  <c:v>43664</c:v>
                </c:pt>
                <c:pt idx="143">
                  <c:v>43665</c:v>
                </c:pt>
                <c:pt idx="144">
                  <c:v>43668</c:v>
                </c:pt>
                <c:pt idx="145">
                  <c:v>43669</c:v>
                </c:pt>
                <c:pt idx="146">
                  <c:v>43670</c:v>
                </c:pt>
                <c:pt idx="147">
                  <c:v>43671</c:v>
                </c:pt>
                <c:pt idx="148">
                  <c:v>43672</c:v>
                </c:pt>
                <c:pt idx="149">
                  <c:v>43675</c:v>
                </c:pt>
                <c:pt idx="150">
                  <c:v>43676</c:v>
                </c:pt>
                <c:pt idx="151">
                  <c:v>43677</c:v>
                </c:pt>
                <c:pt idx="152">
                  <c:v>43678</c:v>
                </c:pt>
                <c:pt idx="153">
                  <c:v>43679</c:v>
                </c:pt>
                <c:pt idx="154">
                  <c:v>43682</c:v>
                </c:pt>
                <c:pt idx="155">
                  <c:v>43683</c:v>
                </c:pt>
                <c:pt idx="156">
                  <c:v>43684</c:v>
                </c:pt>
                <c:pt idx="157">
                  <c:v>43685</c:v>
                </c:pt>
                <c:pt idx="158">
                  <c:v>43686</c:v>
                </c:pt>
                <c:pt idx="159">
                  <c:v>43689</c:v>
                </c:pt>
                <c:pt idx="160">
                  <c:v>43690</c:v>
                </c:pt>
                <c:pt idx="161">
                  <c:v>43691</c:v>
                </c:pt>
                <c:pt idx="162">
                  <c:v>43692</c:v>
                </c:pt>
                <c:pt idx="163">
                  <c:v>43693</c:v>
                </c:pt>
                <c:pt idx="164">
                  <c:v>43696</c:v>
                </c:pt>
                <c:pt idx="165">
                  <c:v>43697</c:v>
                </c:pt>
                <c:pt idx="166">
                  <c:v>43698</c:v>
                </c:pt>
                <c:pt idx="167">
                  <c:v>43699</c:v>
                </c:pt>
                <c:pt idx="168">
                  <c:v>43700</c:v>
                </c:pt>
                <c:pt idx="169">
                  <c:v>43703</c:v>
                </c:pt>
                <c:pt idx="170">
                  <c:v>43704</c:v>
                </c:pt>
                <c:pt idx="171">
                  <c:v>43705</c:v>
                </c:pt>
                <c:pt idx="172">
                  <c:v>43706</c:v>
                </c:pt>
                <c:pt idx="173">
                  <c:v>43707</c:v>
                </c:pt>
                <c:pt idx="174">
                  <c:v>43710</c:v>
                </c:pt>
                <c:pt idx="175">
                  <c:v>43711</c:v>
                </c:pt>
                <c:pt idx="176">
                  <c:v>43712</c:v>
                </c:pt>
                <c:pt idx="177">
                  <c:v>43713</c:v>
                </c:pt>
                <c:pt idx="178">
                  <c:v>43714</c:v>
                </c:pt>
                <c:pt idx="179">
                  <c:v>43717</c:v>
                </c:pt>
                <c:pt idx="180">
                  <c:v>43718</c:v>
                </c:pt>
                <c:pt idx="181">
                  <c:v>43719</c:v>
                </c:pt>
                <c:pt idx="182">
                  <c:v>43720</c:v>
                </c:pt>
                <c:pt idx="183">
                  <c:v>43721</c:v>
                </c:pt>
                <c:pt idx="184">
                  <c:v>43724</c:v>
                </c:pt>
                <c:pt idx="185">
                  <c:v>43725</c:v>
                </c:pt>
                <c:pt idx="186">
                  <c:v>43726</c:v>
                </c:pt>
                <c:pt idx="187">
                  <c:v>43727</c:v>
                </c:pt>
                <c:pt idx="188">
                  <c:v>43728</c:v>
                </c:pt>
                <c:pt idx="189">
                  <c:v>43731</c:v>
                </c:pt>
                <c:pt idx="190">
                  <c:v>43732</c:v>
                </c:pt>
                <c:pt idx="191">
                  <c:v>43733</c:v>
                </c:pt>
                <c:pt idx="192">
                  <c:v>43734</c:v>
                </c:pt>
                <c:pt idx="193">
                  <c:v>43735</c:v>
                </c:pt>
                <c:pt idx="194">
                  <c:v>43738</c:v>
                </c:pt>
                <c:pt idx="195">
                  <c:v>43739</c:v>
                </c:pt>
                <c:pt idx="196">
                  <c:v>43740</c:v>
                </c:pt>
                <c:pt idx="197">
                  <c:v>43741</c:v>
                </c:pt>
                <c:pt idx="198">
                  <c:v>43742</c:v>
                </c:pt>
                <c:pt idx="199">
                  <c:v>43745</c:v>
                </c:pt>
                <c:pt idx="200">
                  <c:v>43746</c:v>
                </c:pt>
                <c:pt idx="201">
                  <c:v>43747</c:v>
                </c:pt>
                <c:pt idx="202">
                  <c:v>43748</c:v>
                </c:pt>
                <c:pt idx="203">
                  <c:v>43749</c:v>
                </c:pt>
                <c:pt idx="204">
                  <c:v>43752</c:v>
                </c:pt>
                <c:pt idx="205">
                  <c:v>43753</c:v>
                </c:pt>
                <c:pt idx="206">
                  <c:v>43754</c:v>
                </c:pt>
                <c:pt idx="207">
                  <c:v>43755</c:v>
                </c:pt>
                <c:pt idx="208">
                  <c:v>43756</c:v>
                </c:pt>
                <c:pt idx="209">
                  <c:v>43759</c:v>
                </c:pt>
                <c:pt idx="210">
                  <c:v>43760</c:v>
                </c:pt>
                <c:pt idx="211">
                  <c:v>43761</c:v>
                </c:pt>
                <c:pt idx="212">
                  <c:v>43762</c:v>
                </c:pt>
                <c:pt idx="213">
                  <c:v>43763</c:v>
                </c:pt>
                <c:pt idx="214">
                  <c:v>43766</c:v>
                </c:pt>
                <c:pt idx="215">
                  <c:v>43767</c:v>
                </c:pt>
                <c:pt idx="216">
                  <c:v>43768</c:v>
                </c:pt>
                <c:pt idx="217">
                  <c:v>43769</c:v>
                </c:pt>
                <c:pt idx="218">
                  <c:v>43770</c:v>
                </c:pt>
                <c:pt idx="219">
                  <c:v>43773</c:v>
                </c:pt>
                <c:pt idx="220">
                  <c:v>43774</c:v>
                </c:pt>
                <c:pt idx="221">
                  <c:v>43775</c:v>
                </c:pt>
                <c:pt idx="222">
                  <c:v>43776</c:v>
                </c:pt>
                <c:pt idx="223">
                  <c:v>43777</c:v>
                </c:pt>
                <c:pt idx="224">
                  <c:v>43780</c:v>
                </c:pt>
                <c:pt idx="225">
                  <c:v>43781</c:v>
                </c:pt>
                <c:pt idx="226">
                  <c:v>43782</c:v>
                </c:pt>
                <c:pt idx="227">
                  <c:v>43783</c:v>
                </c:pt>
                <c:pt idx="228">
                  <c:v>43784</c:v>
                </c:pt>
                <c:pt idx="229">
                  <c:v>43787</c:v>
                </c:pt>
                <c:pt idx="230">
                  <c:v>43788</c:v>
                </c:pt>
                <c:pt idx="231">
                  <c:v>43789</c:v>
                </c:pt>
                <c:pt idx="232">
                  <c:v>43790</c:v>
                </c:pt>
                <c:pt idx="233">
                  <c:v>43791</c:v>
                </c:pt>
                <c:pt idx="234">
                  <c:v>43794</c:v>
                </c:pt>
                <c:pt idx="235">
                  <c:v>43795</c:v>
                </c:pt>
                <c:pt idx="236">
                  <c:v>43796</c:v>
                </c:pt>
                <c:pt idx="237">
                  <c:v>43797</c:v>
                </c:pt>
                <c:pt idx="238">
                  <c:v>43798</c:v>
                </c:pt>
                <c:pt idx="239">
                  <c:v>43801</c:v>
                </c:pt>
                <c:pt idx="240">
                  <c:v>43802</c:v>
                </c:pt>
                <c:pt idx="241">
                  <c:v>43803</c:v>
                </c:pt>
                <c:pt idx="242">
                  <c:v>43804</c:v>
                </c:pt>
                <c:pt idx="243">
                  <c:v>43805</c:v>
                </c:pt>
                <c:pt idx="244">
                  <c:v>43808</c:v>
                </c:pt>
                <c:pt idx="245">
                  <c:v>43809</c:v>
                </c:pt>
                <c:pt idx="246">
                  <c:v>43810</c:v>
                </c:pt>
                <c:pt idx="247">
                  <c:v>43811</c:v>
                </c:pt>
                <c:pt idx="248">
                  <c:v>43812</c:v>
                </c:pt>
                <c:pt idx="249">
                  <c:v>43815</c:v>
                </c:pt>
                <c:pt idx="250">
                  <c:v>43816</c:v>
                </c:pt>
                <c:pt idx="251">
                  <c:v>43817</c:v>
                </c:pt>
                <c:pt idx="252">
                  <c:v>43818</c:v>
                </c:pt>
                <c:pt idx="253">
                  <c:v>43819</c:v>
                </c:pt>
                <c:pt idx="254">
                  <c:v>43822</c:v>
                </c:pt>
                <c:pt idx="255">
                  <c:v>43823</c:v>
                </c:pt>
                <c:pt idx="256">
                  <c:v>43824</c:v>
                </c:pt>
                <c:pt idx="257">
                  <c:v>43825</c:v>
                </c:pt>
                <c:pt idx="258">
                  <c:v>43826</c:v>
                </c:pt>
                <c:pt idx="259">
                  <c:v>43829</c:v>
                </c:pt>
                <c:pt idx="260">
                  <c:v>43830</c:v>
                </c:pt>
                <c:pt idx="261">
                  <c:v>43831</c:v>
                </c:pt>
                <c:pt idx="262">
                  <c:v>43832</c:v>
                </c:pt>
                <c:pt idx="263">
                  <c:v>43833</c:v>
                </c:pt>
                <c:pt idx="264">
                  <c:v>43836</c:v>
                </c:pt>
                <c:pt idx="265">
                  <c:v>43837</c:v>
                </c:pt>
                <c:pt idx="266">
                  <c:v>43838</c:v>
                </c:pt>
                <c:pt idx="267">
                  <c:v>43839</c:v>
                </c:pt>
                <c:pt idx="268">
                  <c:v>43840</c:v>
                </c:pt>
                <c:pt idx="269">
                  <c:v>43843</c:v>
                </c:pt>
                <c:pt idx="270">
                  <c:v>43844</c:v>
                </c:pt>
                <c:pt idx="271">
                  <c:v>43845</c:v>
                </c:pt>
                <c:pt idx="272">
                  <c:v>43846</c:v>
                </c:pt>
                <c:pt idx="273">
                  <c:v>43847</c:v>
                </c:pt>
                <c:pt idx="274">
                  <c:v>43850</c:v>
                </c:pt>
                <c:pt idx="275">
                  <c:v>43851</c:v>
                </c:pt>
                <c:pt idx="276">
                  <c:v>43852</c:v>
                </c:pt>
                <c:pt idx="277">
                  <c:v>43853</c:v>
                </c:pt>
                <c:pt idx="278">
                  <c:v>43854</c:v>
                </c:pt>
                <c:pt idx="279">
                  <c:v>43857</c:v>
                </c:pt>
                <c:pt idx="280">
                  <c:v>43858</c:v>
                </c:pt>
                <c:pt idx="281">
                  <c:v>43859</c:v>
                </c:pt>
                <c:pt idx="282">
                  <c:v>43860</c:v>
                </c:pt>
                <c:pt idx="283">
                  <c:v>43861</c:v>
                </c:pt>
                <c:pt idx="284">
                  <c:v>43864</c:v>
                </c:pt>
                <c:pt idx="285">
                  <c:v>43865</c:v>
                </c:pt>
                <c:pt idx="286">
                  <c:v>43866</c:v>
                </c:pt>
                <c:pt idx="287">
                  <c:v>43867</c:v>
                </c:pt>
                <c:pt idx="288">
                  <c:v>43868</c:v>
                </c:pt>
                <c:pt idx="289">
                  <c:v>43871</c:v>
                </c:pt>
                <c:pt idx="290">
                  <c:v>43872</c:v>
                </c:pt>
                <c:pt idx="291">
                  <c:v>43873</c:v>
                </c:pt>
                <c:pt idx="292">
                  <c:v>43874</c:v>
                </c:pt>
                <c:pt idx="293">
                  <c:v>43875</c:v>
                </c:pt>
                <c:pt idx="294">
                  <c:v>43878</c:v>
                </c:pt>
                <c:pt idx="295">
                  <c:v>43879</c:v>
                </c:pt>
                <c:pt idx="296">
                  <c:v>43880</c:v>
                </c:pt>
                <c:pt idx="297">
                  <c:v>43881</c:v>
                </c:pt>
                <c:pt idx="298">
                  <c:v>43882</c:v>
                </c:pt>
                <c:pt idx="299">
                  <c:v>43885</c:v>
                </c:pt>
                <c:pt idx="300">
                  <c:v>43886</c:v>
                </c:pt>
                <c:pt idx="301">
                  <c:v>43887</c:v>
                </c:pt>
                <c:pt idx="302">
                  <c:v>43888</c:v>
                </c:pt>
                <c:pt idx="303">
                  <c:v>43889</c:v>
                </c:pt>
                <c:pt idx="304">
                  <c:v>43892</c:v>
                </c:pt>
                <c:pt idx="305">
                  <c:v>43893</c:v>
                </c:pt>
                <c:pt idx="306">
                  <c:v>43894</c:v>
                </c:pt>
                <c:pt idx="307">
                  <c:v>43895</c:v>
                </c:pt>
                <c:pt idx="308">
                  <c:v>43896</c:v>
                </c:pt>
                <c:pt idx="309">
                  <c:v>43899</c:v>
                </c:pt>
                <c:pt idx="310">
                  <c:v>43900</c:v>
                </c:pt>
                <c:pt idx="311">
                  <c:v>43901</c:v>
                </c:pt>
                <c:pt idx="312">
                  <c:v>43902</c:v>
                </c:pt>
                <c:pt idx="313">
                  <c:v>43903</c:v>
                </c:pt>
                <c:pt idx="314">
                  <c:v>43906</c:v>
                </c:pt>
                <c:pt idx="315">
                  <c:v>43907</c:v>
                </c:pt>
                <c:pt idx="316">
                  <c:v>43908</c:v>
                </c:pt>
                <c:pt idx="317">
                  <c:v>43909</c:v>
                </c:pt>
                <c:pt idx="318">
                  <c:v>43910</c:v>
                </c:pt>
                <c:pt idx="319">
                  <c:v>43913</c:v>
                </c:pt>
                <c:pt idx="320">
                  <c:v>43914</c:v>
                </c:pt>
                <c:pt idx="321">
                  <c:v>43915</c:v>
                </c:pt>
                <c:pt idx="322">
                  <c:v>43916</c:v>
                </c:pt>
                <c:pt idx="323">
                  <c:v>43917</c:v>
                </c:pt>
                <c:pt idx="324">
                  <c:v>43920</c:v>
                </c:pt>
                <c:pt idx="325">
                  <c:v>43921</c:v>
                </c:pt>
                <c:pt idx="326">
                  <c:v>43922</c:v>
                </c:pt>
                <c:pt idx="327">
                  <c:v>43923</c:v>
                </c:pt>
                <c:pt idx="328">
                  <c:v>43924</c:v>
                </c:pt>
                <c:pt idx="329">
                  <c:v>43927</c:v>
                </c:pt>
                <c:pt idx="330">
                  <c:v>43928</c:v>
                </c:pt>
                <c:pt idx="331">
                  <c:v>43929</c:v>
                </c:pt>
                <c:pt idx="332">
                  <c:v>43930</c:v>
                </c:pt>
                <c:pt idx="333">
                  <c:v>43931</c:v>
                </c:pt>
                <c:pt idx="334">
                  <c:v>43934</c:v>
                </c:pt>
                <c:pt idx="335">
                  <c:v>43935</c:v>
                </c:pt>
                <c:pt idx="336">
                  <c:v>43936</c:v>
                </c:pt>
                <c:pt idx="337">
                  <c:v>43937</c:v>
                </c:pt>
                <c:pt idx="338">
                  <c:v>43938</c:v>
                </c:pt>
                <c:pt idx="339">
                  <c:v>43941</c:v>
                </c:pt>
                <c:pt idx="340">
                  <c:v>43942</c:v>
                </c:pt>
                <c:pt idx="341">
                  <c:v>43943</c:v>
                </c:pt>
                <c:pt idx="342">
                  <c:v>43944</c:v>
                </c:pt>
                <c:pt idx="343">
                  <c:v>43945</c:v>
                </c:pt>
                <c:pt idx="344">
                  <c:v>43948</c:v>
                </c:pt>
                <c:pt idx="345">
                  <c:v>43949</c:v>
                </c:pt>
                <c:pt idx="346">
                  <c:v>43950</c:v>
                </c:pt>
                <c:pt idx="347">
                  <c:v>43951</c:v>
                </c:pt>
                <c:pt idx="348">
                  <c:v>43952</c:v>
                </c:pt>
                <c:pt idx="349">
                  <c:v>43955</c:v>
                </c:pt>
                <c:pt idx="350">
                  <c:v>43956</c:v>
                </c:pt>
                <c:pt idx="351">
                  <c:v>43957</c:v>
                </c:pt>
                <c:pt idx="352">
                  <c:v>43958</c:v>
                </c:pt>
                <c:pt idx="353">
                  <c:v>43959</c:v>
                </c:pt>
                <c:pt idx="354">
                  <c:v>43962</c:v>
                </c:pt>
                <c:pt idx="355">
                  <c:v>43963</c:v>
                </c:pt>
                <c:pt idx="356">
                  <c:v>43964</c:v>
                </c:pt>
                <c:pt idx="357">
                  <c:v>43965</c:v>
                </c:pt>
                <c:pt idx="358">
                  <c:v>43966</c:v>
                </c:pt>
                <c:pt idx="359">
                  <c:v>43969</c:v>
                </c:pt>
                <c:pt idx="360">
                  <c:v>43970</c:v>
                </c:pt>
                <c:pt idx="361">
                  <c:v>43971</c:v>
                </c:pt>
                <c:pt idx="362">
                  <c:v>43972</c:v>
                </c:pt>
                <c:pt idx="363">
                  <c:v>43973</c:v>
                </c:pt>
                <c:pt idx="364">
                  <c:v>43976</c:v>
                </c:pt>
                <c:pt idx="365">
                  <c:v>43977</c:v>
                </c:pt>
                <c:pt idx="366">
                  <c:v>43978</c:v>
                </c:pt>
                <c:pt idx="367">
                  <c:v>43979</c:v>
                </c:pt>
                <c:pt idx="368">
                  <c:v>43980</c:v>
                </c:pt>
                <c:pt idx="369">
                  <c:v>43983</c:v>
                </c:pt>
                <c:pt idx="370">
                  <c:v>43984</c:v>
                </c:pt>
                <c:pt idx="371">
                  <c:v>43985</c:v>
                </c:pt>
                <c:pt idx="372">
                  <c:v>43986</c:v>
                </c:pt>
                <c:pt idx="373">
                  <c:v>43987</c:v>
                </c:pt>
                <c:pt idx="374">
                  <c:v>43990</c:v>
                </c:pt>
                <c:pt idx="375">
                  <c:v>43991</c:v>
                </c:pt>
                <c:pt idx="376">
                  <c:v>43992</c:v>
                </c:pt>
                <c:pt idx="377">
                  <c:v>43993</c:v>
                </c:pt>
                <c:pt idx="378">
                  <c:v>43994</c:v>
                </c:pt>
                <c:pt idx="379">
                  <c:v>43997</c:v>
                </c:pt>
                <c:pt idx="380">
                  <c:v>43998</c:v>
                </c:pt>
                <c:pt idx="381">
                  <c:v>43999</c:v>
                </c:pt>
                <c:pt idx="382">
                  <c:v>44000</c:v>
                </c:pt>
                <c:pt idx="383">
                  <c:v>44001</c:v>
                </c:pt>
                <c:pt idx="384">
                  <c:v>44004</c:v>
                </c:pt>
                <c:pt idx="385">
                  <c:v>44005</c:v>
                </c:pt>
                <c:pt idx="386">
                  <c:v>44006</c:v>
                </c:pt>
                <c:pt idx="387">
                  <c:v>44007</c:v>
                </c:pt>
                <c:pt idx="388">
                  <c:v>44008</c:v>
                </c:pt>
                <c:pt idx="389">
                  <c:v>44011</c:v>
                </c:pt>
                <c:pt idx="390">
                  <c:v>44012</c:v>
                </c:pt>
                <c:pt idx="391">
                  <c:v>44013</c:v>
                </c:pt>
                <c:pt idx="392">
                  <c:v>44014</c:v>
                </c:pt>
                <c:pt idx="393">
                  <c:v>44015</c:v>
                </c:pt>
                <c:pt idx="394">
                  <c:v>44018</c:v>
                </c:pt>
                <c:pt idx="395">
                  <c:v>44019</c:v>
                </c:pt>
                <c:pt idx="396">
                  <c:v>44020</c:v>
                </c:pt>
                <c:pt idx="397">
                  <c:v>44021</c:v>
                </c:pt>
                <c:pt idx="398">
                  <c:v>44022</c:v>
                </c:pt>
                <c:pt idx="399">
                  <c:v>44025</c:v>
                </c:pt>
                <c:pt idx="400">
                  <c:v>44026</c:v>
                </c:pt>
                <c:pt idx="401">
                  <c:v>44027</c:v>
                </c:pt>
                <c:pt idx="402">
                  <c:v>44028</c:v>
                </c:pt>
                <c:pt idx="403">
                  <c:v>44029</c:v>
                </c:pt>
                <c:pt idx="404">
                  <c:v>44032</c:v>
                </c:pt>
                <c:pt idx="405">
                  <c:v>44033</c:v>
                </c:pt>
                <c:pt idx="406">
                  <c:v>44034</c:v>
                </c:pt>
                <c:pt idx="407">
                  <c:v>44035</c:v>
                </c:pt>
                <c:pt idx="408">
                  <c:v>44036</c:v>
                </c:pt>
                <c:pt idx="409">
                  <c:v>44039</c:v>
                </c:pt>
                <c:pt idx="410">
                  <c:v>44040</c:v>
                </c:pt>
                <c:pt idx="411">
                  <c:v>44041</c:v>
                </c:pt>
                <c:pt idx="412">
                  <c:v>44042</c:v>
                </c:pt>
                <c:pt idx="413">
                  <c:v>44043</c:v>
                </c:pt>
                <c:pt idx="414">
                  <c:v>44046</c:v>
                </c:pt>
                <c:pt idx="415">
                  <c:v>44047</c:v>
                </c:pt>
                <c:pt idx="416">
                  <c:v>44048</c:v>
                </c:pt>
                <c:pt idx="417">
                  <c:v>44049</c:v>
                </c:pt>
                <c:pt idx="418">
                  <c:v>44050</c:v>
                </c:pt>
                <c:pt idx="419">
                  <c:v>44053</c:v>
                </c:pt>
                <c:pt idx="420">
                  <c:v>44054</c:v>
                </c:pt>
                <c:pt idx="421">
                  <c:v>44055</c:v>
                </c:pt>
                <c:pt idx="422">
                  <c:v>44056</c:v>
                </c:pt>
                <c:pt idx="423">
                  <c:v>44057</c:v>
                </c:pt>
                <c:pt idx="424">
                  <c:v>44060</c:v>
                </c:pt>
                <c:pt idx="425">
                  <c:v>44061</c:v>
                </c:pt>
                <c:pt idx="426">
                  <c:v>44062</c:v>
                </c:pt>
                <c:pt idx="427">
                  <c:v>44063</c:v>
                </c:pt>
                <c:pt idx="428">
                  <c:v>44064</c:v>
                </c:pt>
                <c:pt idx="429">
                  <c:v>44067</c:v>
                </c:pt>
                <c:pt idx="430">
                  <c:v>44068</c:v>
                </c:pt>
                <c:pt idx="431">
                  <c:v>44069</c:v>
                </c:pt>
                <c:pt idx="432">
                  <c:v>44070</c:v>
                </c:pt>
                <c:pt idx="433">
                  <c:v>44071</c:v>
                </c:pt>
                <c:pt idx="434">
                  <c:v>44074</c:v>
                </c:pt>
                <c:pt idx="435">
                  <c:v>44075</c:v>
                </c:pt>
                <c:pt idx="436">
                  <c:v>44076</c:v>
                </c:pt>
                <c:pt idx="437">
                  <c:v>44077</c:v>
                </c:pt>
                <c:pt idx="438">
                  <c:v>44078</c:v>
                </c:pt>
                <c:pt idx="439">
                  <c:v>44081</c:v>
                </c:pt>
                <c:pt idx="440">
                  <c:v>44082</c:v>
                </c:pt>
                <c:pt idx="441">
                  <c:v>44083</c:v>
                </c:pt>
                <c:pt idx="442">
                  <c:v>44084</c:v>
                </c:pt>
                <c:pt idx="443">
                  <c:v>44085</c:v>
                </c:pt>
                <c:pt idx="444">
                  <c:v>44088</c:v>
                </c:pt>
                <c:pt idx="445">
                  <c:v>44089</c:v>
                </c:pt>
                <c:pt idx="446">
                  <c:v>44090</c:v>
                </c:pt>
                <c:pt idx="447">
                  <c:v>44091</c:v>
                </c:pt>
                <c:pt idx="448">
                  <c:v>44092</c:v>
                </c:pt>
                <c:pt idx="449">
                  <c:v>44095</c:v>
                </c:pt>
                <c:pt idx="450">
                  <c:v>44096</c:v>
                </c:pt>
                <c:pt idx="451">
                  <c:v>44097</c:v>
                </c:pt>
                <c:pt idx="452">
                  <c:v>44098</c:v>
                </c:pt>
                <c:pt idx="453">
                  <c:v>44099</c:v>
                </c:pt>
                <c:pt idx="454">
                  <c:v>44102</c:v>
                </c:pt>
                <c:pt idx="455">
                  <c:v>44103</c:v>
                </c:pt>
                <c:pt idx="456">
                  <c:v>44104</c:v>
                </c:pt>
                <c:pt idx="457">
                  <c:v>44105</c:v>
                </c:pt>
                <c:pt idx="458">
                  <c:v>44106</c:v>
                </c:pt>
                <c:pt idx="459">
                  <c:v>44109</c:v>
                </c:pt>
                <c:pt idx="460">
                  <c:v>44110</c:v>
                </c:pt>
                <c:pt idx="461">
                  <c:v>44111</c:v>
                </c:pt>
                <c:pt idx="462">
                  <c:v>44112</c:v>
                </c:pt>
                <c:pt idx="463">
                  <c:v>44113</c:v>
                </c:pt>
                <c:pt idx="464">
                  <c:v>44116</c:v>
                </c:pt>
                <c:pt idx="465">
                  <c:v>44117</c:v>
                </c:pt>
                <c:pt idx="466">
                  <c:v>44118</c:v>
                </c:pt>
                <c:pt idx="467">
                  <c:v>44119</c:v>
                </c:pt>
                <c:pt idx="468">
                  <c:v>44120</c:v>
                </c:pt>
                <c:pt idx="469">
                  <c:v>44123</c:v>
                </c:pt>
                <c:pt idx="470">
                  <c:v>44124</c:v>
                </c:pt>
                <c:pt idx="471">
                  <c:v>44125</c:v>
                </c:pt>
                <c:pt idx="472">
                  <c:v>44126</c:v>
                </c:pt>
                <c:pt idx="473">
                  <c:v>44127</c:v>
                </c:pt>
                <c:pt idx="474">
                  <c:v>44130</c:v>
                </c:pt>
                <c:pt idx="475">
                  <c:v>44131</c:v>
                </c:pt>
                <c:pt idx="476">
                  <c:v>44132</c:v>
                </c:pt>
                <c:pt idx="477">
                  <c:v>44133</c:v>
                </c:pt>
                <c:pt idx="478">
                  <c:v>44134</c:v>
                </c:pt>
                <c:pt idx="479">
                  <c:v>44137</c:v>
                </c:pt>
                <c:pt idx="480">
                  <c:v>44138</c:v>
                </c:pt>
                <c:pt idx="481">
                  <c:v>44139</c:v>
                </c:pt>
                <c:pt idx="482">
                  <c:v>44140</c:v>
                </c:pt>
                <c:pt idx="483">
                  <c:v>44141</c:v>
                </c:pt>
                <c:pt idx="484">
                  <c:v>44144</c:v>
                </c:pt>
                <c:pt idx="485">
                  <c:v>44145</c:v>
                </c:pt>
                <c:pt idx="486">
                  <c:v>44146</c:v>
                </c:pt>
                <c:pt idx="487">
                  <c:v>44147</c:v>
                </c:pt>
                <c:pt idx="488">
                  <c:v>44148</c:v>
                </c:pt>
                <c:pt idx="489">
                  <c:v>44151</c:v>
                </c:pt>
                <c:pt idx="490">
                  <c:v>44152</c:v>
                </c:pt>
                <c:pt idx="491">
                  <c:v>44153</c:v>
                </c:pt>
                <c:pt idx="492">
                  <c:v>44154</c:v>
                </c:pt>
                <c:pt idx="493">
                  <c:v>44155</c:v>
                </c:pt>
                <c:pt idx="494">
                  <c:v>44158</c:v>
                </c:pt>
                <c:pt idx="495">
                  <c:v>44159</c:v>
                </c:pt>
                <c:pt idx="496">
                  <c:v>44160</c:v>
                </c:pt>
                <c:pt idx="497">
                  <c:v>44161</c:v>
                </c:pt>
                <c:pt idx="498">
                  <c:v>44162</c:v>
                </c:pt>
                <c:pt idx="499">
                  <c:v>44165</c:v>
                </c:pt>
                <c:pt idx="500">
                  <c:v>44166</c:v>
                </c:pt>
                <c:pt idx="501">
                  <c:v>44167</c:v>
                </c:pt>
                <c:pt idx="502">
                  <c:v>44168</c:v>
                </c:pt>
                <c:pt idx="503">
                  <c:v>44169</c:v>
                </c:pt>
                <c:pt idx="504">
                  <c:v>44172</c:v>
                </c:pt>
                <c:pt idx="505">
                  <c:v>44173</c:v>
                </c:pt>
                <c:pt idx="506">
                  <c:v>44174</c:v>
                </c:pt>
                <c:pt idx="507">
                  <c:v>44175</c:v>
                </c:pt>
                <c:pt idx="508">
                  <c:v>44176</c:v>
                </c:pt>
                <c:pt idx="509">
                  <c:v>44179</c:v>
                </c:pt>
                <c:pt idx="510">
                  <c:v>44180</c:v>
                </c:pt>
                <c:pt idx="511">
                  <c:v>44181</c:v>
                </c:pt>
                <c:pt idx="512">
                  <c:v>44182</c:v>
                </c:pt>
                <c:pt idx="513">
                  <c:v>44183</c:v>
                </c:pt>
                <c:pt idx="514">
                  <c:v>44186</c:v>
                </c:pt>
                <c:pt idx="515">
                  <c:v>44187</c:v>
                </c:pt>
                <c:pt idx="516">
                  <c:v>44188</c:v>
                </c:pt>
                <c:pt idx="517">
                  <c:v>44189</c:v>
                </c:pt>
                <c:pt idx="518">
                  <c:v>44190</c:v>
                </c:pt>
                <c:pt idx="519">
                  <c:v>44193</c:v>
                </c:pt>
                <c:pt idx="520">
                  <c:v>44194</c:v>
                </c:pt>
                <c:pt idx="521">
                  <c:v>44195</c:v>
                </c:pt>
                <c:pt idx="522">
                  <c:v>44196</c:v>
                </c:pt>
                <c:pt idx="523">
                  <c:v>44197</c:v>
                </c:pt>
                <c:pt idx="524">
                  <c:v>44200</c:v>
                </c:pt>
                <c:pt idx="525">
                  <c:v>44201</c:v>
                </c:pt>
                <c:pt idx="526">
                  <c:v>44202</c:v>
                </c:pt>
                <c:pt idx="527">
                  <c:v>44203</c:v>
                </c:pt>
                <c:pt idx="528">
                  <c:v>44204</c:v>
                </c:pt>
                <c:pt idx="529">
                  <c:v>44207</c:v>
                </c:pt>
                <c:pt idx="530">
                  <c:v>44208</c:v>
                </c:pt>
                <c:pt idx="531">
                  <c:v>44209</c:v>
                </c:pt>
                <c:pt idx="532">
                  <c:v>44210</c:v>
                </c:pt>
                <c:pt idx="533">
                  <c:v>44211</c:v>
                </c:pt>
                <c:pt idx="534">
                  <c:v>44214</c:v>
                </c:pt>
                <c:pt idx="535">
                  <c:v>44215</c:v>
                </c:pt>
                <c:pt idx="536">
                  <c:v>44216</c:v>
                </c:pt>
                <c:pt idx="537">
                  <c:v>44217</c:v>
                </c:pt>
                <c:pt idx="538">
                  <c:v>44218</c:v>
                </c:pt>
                <c:pt idx="539">
                  <c:v>44221</c:v>
                </c:pt>
                <c:pt idx="540">
                  <c:v>44222</c:v>
                </c:pt>
                <c:pt idx="541">
                  <c:v>44223</c:v>
                </c:pt>
                <c:pt idx="542">
                  <c:v>44224</c:v>
                </c:pt>
                <c:pt idx="543">
                  <c:v>44225</c:v>
                </c:pt>
                <c:pt idx="544">
                  <c:v>44228</c:v>
                </c:pt>
                <c:pt idx="545">
                  <c:v>44229</c:v>
                </c:pt>
                <c:pt idx="546">
                  <c:v>44230</c:v>
                </c:pt>
                <c:pt idx="547">
                  <c:v>44231</c:v>
                </c:pt>
                <c:pt idx="548">
                  <c:v>44232</c:v>
                </c:pt>
                <c:pt idx="549">
                  <c:v>44235</c:v>
                </c:pt>
                <c:pt idx="550">
                  <c:v>44236</c:v>
                </c:pt>
                <c:pt idx="551">
                  <c:v>44237</c:v>
                </c:pt>
                <c:pt idx="552">
                  <c:v>44238</c:v>
                </c:pt>
                <c:pt idx="553">
                  <c:v>44239</c:v>
                </c:pt>
                <c:pt idx="554">
                  <c:v>44242</c:v>
                </c:pt>
                <c:pt idx="555">
                  <c:v>44243</c:v>
                </c:pt>
                <c:pt idx="556">
                  <c:v>44244</c:v>
                </c:pt>
                <c:pt idx="557">
                  <c:v>44245</c:v>
                </c:pt>
                <c:pt idx="558">
                  <c:v>44246</c:v>
                </c:pt>
                <c:pt idx="559">
                  <c:v>44249</c:v>
                </c:pt>
                <c:pt idx="560">
                  <c:v>44250</c:v>
                </c:pt>
                <c:pt idx="561">
                  <c:v>44251</c:v>
                </c:pt>
                <c:pt idx="562">
                  <c:v>44252</c:v>
                </c:pt>
                <c:pt idx="563">
                  <c:v>44253</c:v>
                </c:pt>
                <c:pt idx="564">
                  <c:v>44256</c:v>
                </c:pt>
                <c:pt idx="565">
                  <c:v>44257</c:v>
                </c:pt>
                <c:pt idx="566">
                  <c:v>44258</c:v>
                </c:pt>
                <c:pt idx="567">
                  <c:v>44259</c:v>
                </c:pt>
                <c:pt idx="568">
                  <c:v>44260</c:v>
                </c:pt>
                <c:pt idx="569">
                  <c:v>44263</c:v>
                </c:pt>
                <c:pt idx="570">
                  <c:v>44264</c:v>
                </c:pt>
                <c:pt idx="571">
                  <c:v>44265</c:v>
                </c:pt>
                <c:pt idx="572">
                  <c:v>44266</c:v>
                </c:pt>
                <c:pt idx="573">
                  <c:v>44267</c:v>
                </c:pt>
                <c:pt idx="574">
                  <c:v>44270</c:v>
                </c:pt>
                <c:pt idx="575">
                  <c:v>44271</c:v>
                </c:pt>
                <c:pt idx="576">
                  <c:v>44272</c:v>
                </c:pt>
                <c:pt idx="577">
                  <c:v>44273</c:v>
                </c:pt>
                <c:pt idx="578">
                  <c:v>44274</c:v>
                </c:pt>
                <c:pt idx="579">
                  <c:v>44277</c:v>
                </c:pt>
                <c:pt idx="580">
                  <c:v>44278</c:v>
                </c:pt>
                <c:pt idx="581">
                  <c:v>44279</c:v>
                </c:pt>
                <c:pt idx="582">
                  <c:v>44280</c:v>
                </c:pt>
                <c:pt idx="583">
                  <c:v>44281</c:v>
                </c:pt>
                <c:pt idx="584">
                  <c:v>44284</c:v>
                </c:pt>
                <c:pt idx="585">
                  <c:v>44285</c:v>
                </c:pt>
                <c:pt idx="586">
                  <c:v>44286</c:v>
                </c:pt>
                <c:pt idx="587">
                  <c:v>44287</c:v>
                </c:pt>
                <c:pt idx="588">
                  <c:v>44288</c:v>
                </c:pt>
                <c:pt idx="589">
                  <c:v>44291</c:v>
                </c:pt>
                <c:pt idx="590">
                  <c:v>44292</c:v>
                </c:pt>
                <c:pt idx="591">
                  <c:v>44293</c:v>
                </c:pt>
                <c:pt idx="592">
                  <c:v>44294</c:v>
                </c:pt>
                <c:pt idx="593">
                  <c:v>44295</c:v>
                </c:pt>
                <c:pt idx="594">
                  <c:v>44298</c:v>
                </c:pt>
                <c:pt idx="595">
                  <c:v>44299</c:v>
                </c:pt>
                <c:pt idx="596">
                  <c:v>44300</c:v>
                </c:pt>
                <c:pt idx="597">
                  <c:v>44301</c:v>
                </c:pt>
                <c:pt idx="598">
                  <c:v>44302</c:v>
                </c:pt>
                <c:pt idx="599">
                  <c:v>44305</c:v>
                </c:pt>
                <c:pt idx="600">
                  <c:v>44306</c:v>
                </c:pt>
                <c:pt idx="601">
                  <c:v>44307</c:v>
                </c:pt>
                <c:pt idx="602">
                  <c:v>44308</c:v>
                </c:pt>
                <c:pt idx="603">
                  <c:v>44309</c:v>
                </c:pt>
                <c:pt idx="604">
                  <c:v>44312</c:v>
                </c:pt>
                <c:pt idx="605">
                  <c:v>44313</c:v>
                </c:pt>
                <c:pt idx="606">
                  <c:v>44314</c:v>
                </c:pt>
                <c:pt idx="607">
                  <c:v>44315</c:v>
                </c:pt>
                <c:pt idx="608">
                  <c:v>44316</c:v>
                </c:pt>
                <c:pt idx="609">
                  <c:v>44319</c:v>
                </c:pt>
                <c:pt idx="610">
                  <c:v>44320</c:v>
                </c:pt>
                <c:pt idx="611">
                  <c:v>44321</c:v>
                </c:pt>
                <c:pt idx="612">
                  <c:v>44322</c:v>
                </c:pt>
                <c:pt idx="613">
                  <c:v>44323</c:v>
                </c:pt>
                <c:pt idx="614">
                  <c:v>44326</c:v>
                </c:pt>
                <c:pt idx="615">
                  <c:v>44327</c:v>
                </c:pt>
                <c:pt idx="616">
                  <c:v>44328</c:v>
                </c:pt>
                <c:pt idx="617">
                  <c:v>44329</c:v>
                </c:pt>
                <c:pt idx="618">
                  <c:v>44330</c:v>
                </c:pt>
                <c:pt idx="619">
                  <c:v>44333</c:v>
                </c:pt>
                <c:pt idx="620">
                  <c:v>44334</c:v>
                </c:pt>
                <c:pt idx="621">
                  <c:v>44335</c:v>
                </c:pt>
                <c:pt idx="622">
                  <c:v>44336</c:v>
                </c:pt>
                <c:pt idx="623">
                  <c:v>44337</c:v>
                </c:pt>
                <c:pt idx="624">
                  <c:v>44340</c:v>
                </c:pt>
                <c:pt idx="625">
                  <c:v>44341</c:v>
                </c:pt>
                <c:pt idx="626">
                  <c:v>44342</c:v>
                </c:pt>
                <c:pt idx="627">
                  <c:v>44343</c:v>
                </c:pt>
                <c:pt idx="628">
                  <c:v>44344</c:v>
                </c:pt>
                <c:pt idx="629">
                  <c:v>44347</c:v>
                </c:pt>
                <c:pt idx="630">
                  <c:v>44348</c:v>
                </c:pt>
                <c:pt idx="631">
                  <c:v>44349</c:v>
                </c:pt>
                <c:pt idx="632">
                  <c:v>44350</c:v>
                </c:pt>
                <c:pt idx="633">
                  <c:v>44351</c:v>
                </c:pt>
                <c:pt idx="634">
                  <c:v>44354</c:v>
                </c:pt>
                <c:pt idx="635">
                  <c:v>44355</c:v>
                </c:pt>
                <c:pt idx="636">
                  <c:v>44356</c:v>
                </c:pt>
                <c:pt idx="637">
                  <c:v>44357</c:v>
                </c:pt>
                <c:pt idx="638">
                  <c:v>44358</c:v>
                </c:pt>
                <c:pt idx="639">
                  <c:v>44361</c:v>
                </c:pt>
                <c:pt idx="640">
                  <c:v>44362</c:v>
                </c:pt>
                <c:pt idx="641">
                  <c:v>44363</c:v>
                </c:pt>
                <c:pt idx="642">
                  <c:v>44364</c:v>
                </c:pt>
                <c:pt idx="643">
                  <c:v>44365</c:v>
                </c:pt>
                <c:pt idx="644">
                  <c:v>44368</c:v>
                </c:pt>
                <c:pt idx="645">
                  <c:v>44369</c:v>
                </c:pt>
                <c:pt idx="646">
                  <c:v>44370</c:v>
                </c:pt>
                <c:pt idx="647">
                  <c:v>44371</c:v>
                </c:pt>
                <c:pt idx="648">
                  <c:v>44372</c:v>
                </c:pt>
                <c:pt idx="649">
                  <c:v>44375</c:v>
                </c:pt>
                <c:pt idx="650">
                  <c:v>44376</c:v>
                </c:pt>
                <c:pt idx="651">
                  <c:v>44377</c:v>
                </c:pt>
                <c:pt idx="652">
                  <c:v>44378</c:v>
                </c:pt>
                <c:pt idx="653">
                  <c:v>44379</c:v>
                </c:pt>
                <c:pt idx="654">
                  <c:v>44382</c:v>
                </c:pt>
                <c:pt idx="655">
                  <c:v>44383</c:v>
                </c:pt>
                <c:pt idx="656">
                  <c:v>44384</c:v>
                </c:pt>
                <c:pt idx="657">
                  <c:v>44385</c:v>
                </c:pt>
                <c:pt idx="658">
                  <c:v>44386</c:v>
                </c:pt>
                <c:pt idx="659">
                  <c:v>44389</c:v>
                </c:pt>
                <c:pt idx="660">
                  <c:v>44390</c:v>
                </c:pt>
                <c:pt idx="661">
                  <c:v>44391</c:v>
                </c:pt>
                <c:pt idx="662">
                  <c:v>44392</c:v>
                </c:pt>
                <c:pt idx="663">
                  <c:v>44393</c:v>
                </c:pt>
                <c:pt idx="664">
                  <c:v>44396</c:v>
                </c:pt>
                <c:pt idx="665">
                  <c:v>44397</c:v>
                </c:pt>
                <c:pt idx="666">
                  <c:v>44398</c:v>
                </c:pt>
                <c:pt idx="667">
                  <c:v>44399</c:v>
                </c:pt>
                <c:pt idx="668">
                  <c:v>44400</c:v>
                </c:pt>
                <c:pt idx="669">
                  <c:v>44403</c:v>
                </c:pt>
                <c:pt idx="670">
                  <c:v>44404</c:v>
                </c:pt>
                <c:pt idx="671">
                  <c:v>44405</c:v>
                </c:pt>
                <c:pt idx="672">
                  <c:v>44406</c:v>
                </c:pt>
                <c:pt idx="673">
                  <c:v>44407</c:v>
                </c:pt>
                <c:pt idx="674">
                  <c:v>44410</c:v>
                </c:pt>
                <c:pt idx="675">
                  <c:v>44411</c:v>
                </c:pt>
                <c:pt idx="676">
                  <c:v>44412</c:v>
                </c:pt>
                <c:pt idx="677">
                  <c:v>44413</c:v>
                </c:pt>
                <c:pt idx="678">
                  <c:v>44414</c:v>
                </c:pt>
                <c:pt idx="679">
                  <c:v>44417</c:v>
                </c:pt>
                <c:pt idx="680">
                  <c:v>44418</c:v>
                </c:pt>
                <c:pt idx="681">
                  <c:v>44419</c:v>
                </c:pt>
                <c:pt idx="682">
                  <c:v>44420</c:v>
                </c:pt>
                <c:pt idx="683">
                  <c:v>44421</c:v>
                </c:pt>
                <c:pt idx="684">
                  <c:v>44424</c:v>
                </c:pt>
                <c:pt idx="685">
                  <c:v>44425</c:v>
                </c:pt>
                <c:pt idx="686">
                  <c:v>44426</c:v>
                </c:pt>
                <c:pt idx="687">
                  <c:v>44427</c:v>
                </c:pt>
                <c:pt idx="688">
                  <c:v>44428</c:v>
                </c:pt>
                <c:pt idx="689">
                  <c:v>44431</c:v>
                </c:pt>
                <c:pt idx="690">
                  <c:v>44432</c:v>
                </c:pt>
                <c:pt idx="691">
                  <c:v>44433</c:v>
                </c:pt>
                <c:pt idx="692">
                  <c:v>44434</c:v>
                </c:pt>
                <c:pt idx="693">
                  <c:v>44435</c:v>
                </c:pt>
                <c:pt idx="694">
                  <c:v>44438</c:v>
                </c:pt>
                <c:pt idx="695">
                  <c:v>44439</c:v>
                </c:pt>
                <c:pt idx="696">
                  <c:v>44440</c:v>
                </c:pt>
                <c:pt idx="697">
                  <c:v>44441</c:v>
                </c:pt>
                <c:pt idx="698">
                  <c:v>44442</c:v>
                </c:pt>
                <c:pt idx="699">
                  <c:v>44445</c:v>
                </c:pt>
                <c:pt idx="700">
                  <c:v>44446</c:v>
                </c:pt>
                <c:pt idx="701">
                  <c:v>44447</c:v>
                </c:pt>
                <c:pt idx="702">
                  <c:v>44448</c:v>
                </c:pt>
                <c:pt idx="703">
                  <c:v>44449</c:v>
                </c:pt>
                <c:pt idx="704">
                  <c:v>44452</c:v>
                </c:pt>
                <c:pt idx="705">
                  <c:v>44453</c:v>
                </c:pt>
                <c:pt idx="706">
                  <c:v>44454</c:v>
                </c:pt>
                <c:pt idx="707">
                  <c:v>44455</c:v>
                </c:pt>
                <c:pt idx="708">
                  <c:v>44456</c:v>
                </c:pt>
                <c:pt idx="709">
                  <c:v>44459</c:v>
                </c:pt>
                <c:pt idx="710">
                  <c:v>44460</c:v>
                </c:pt>
                <c:pt idx="711">
                  <c:v>44461</c:v>
                </c:pt>
                <c:pt idx="712">
                  <c:v>44462</c:v>
                </c:pt>
                <c:pt idx="713">
                  <c:v>44463</c:v>
                </c:pt>
                <c:pt idx="714">
                  <c:v>44466</c:v>
                </c:pt>
                <c:pt idx="715">
                  <c:v>44467</c:v>
                </c:pt>
                <c:pt idx="716">
                  <c:v>44468</c:v>
                </c:pt>
                <c:pt idx="717">
                  <c:v>44469</c:v>
                </c:pt>
                <c:pt idx="718">
                  <c:v>44470</c:v>
                </c:pt>
                <c:pt idx="719">
                  <c:v>44473</c:v>
                </c:pt>
                <c:pt idx="720">
                  <c:v>44474</c:v>
                </c:pt>
                <c:pt idx="721">
                  <c:v>44475</c:v>
                </c:pt>
                <c:pt idx="722">
                  <c:v>44476</c:v>
                </c:pt>
                <c:pt idx="723">
                  <c:v>44477</c:v>
                </c:pt>
                <c:pt idx="724">
                  <c:v>44480</c:v>
                </c:pt>
                <c:pt idx="725">
                  <c:v>44481</c:v>
                </c:pt>
                <c:pt idx="726">
                  <c:v>44482</c:v>
                </c:pt>
                <c:pt idx="727">
                  <c:v>44483</c:v>
                </c:pt>
                <c:pt idx="728">
                  <c:v>44484</c:v>
                </c:pt>
                <c:pt idx="729">
                  <c:v>44487</c:v>
                </c:pt>
                <c:pt idx="730">
                  <c:v>44488</c:v>
                </c:pt>
                <c:pt idx="731">
                  <c:v>44489</c:v>
                </c:pt>
                <c:pt idx="732">
                  <c:v>44490</c:v>
                </c:pt>
                <c:pt idx="733">
                  <c:v>44491</c:v>
                </c:pt>
                <c:pt idx="734">
                  <c:v>44494</c:v>
                </c:pt>
                <c:pt idx="735">
                  <c:v>44495</c:v>
                </c:pt>
                <c:pt idx="736">
                  <c:v>44496</c:v>
                </c:pt>
                <c:pt idx="737">
                  <c:v>44497</c:v>
                </c:pt>
                <c:pt idx="738">
                  <c:v>44498</c:v>
                </c:pt>
                <c:pt idx="739">
                  <c:v>44501</c:v>
                </c:pt>
                <c:pt idx="740">
                  <c:v>44502</c:v>
                </c:pt>
                <c:pt idx="741">
                  <c:v>44503</c:v>
                </c:pt>
                <c:pt idx="742">
                  <c:v>44504</c:v>
                </c:pt>
                <c:pt idx="743">
                  <c:v>44505</c:v>
                </c:pt>
                <c:pt idx="744">
                  <c:v>44508</c:v>
                </c:pt>
                <c:pt idx="745">
                  <c:v>44509</c:v>
                </c:pt>
                <c:pt idx="746">
                  <c:v>44510</c:v>
                </c:pt>
                <c:pt idx="747">
                  <c:v>44511</c:v>
                </c:pt>
                <c:pt idx="748">
                  <c:v>44512</c:v>
                </c:pt>
                <c:pt idx="749">
                  <c:v>44515</c:v>
                </c:pt>
                <c:pt idx="750">
                  <c:v>44516</c:v>
                </c:pt>
                <c:pt idx="751">
                  <c:v>44517</c:v>
                </c:pt>
                <c:pt idx="752">
                  <c:v>44518</c:v>
                </c:pt>
                <c:pt idx="753">
                  <c:v>44519</c:v>
                </c:pt>
                <c:pt idx="754">
                  <c:v>44522</c:v>
                </c:pt>
                <c:pt idx="755">
                  <c:v>44523</c:v>
                </c:pt>
                <c:pt idx="756">
                  <c:v>44524</c:v>
                </c:pt>
                <c:pt idx="757">
                  <c:v>44525</c:v>
                </c:pt>
                <c:pt idx="758">
                  <c:v>44526</c:v>
                </c:pt>
                <c:pt idx="759">
                  <c:v>44529</c:v>
                </c:pt>
                <c:pt idx="760">
                  <c:v>44530</c:v>
                </c:pt>
                <c:pt idx="761">
                  <c:v>44531</c:v>
                </c:pt>
                <c:pt idx="762">
                  <c:v>44532</c:v>
                </c:pt>
                <c:pt idx="763">
                  <c:v>44533</c:v>
                </c:pt>
                <c:pt idx="764">
                  <c:v>44536</c:v>
                </c:pt>
                <c:pt idx="765">
                  <c:v>44537</c:v>
                </c:pt>
                <c:pt idx="766">
                  <c:v>44538</c:v>
                </c:pt>
                <c:pt idx="767">
                  <c:v>44539</c:v>
                </c:pt>
                <c:pt idx="768">
                  <c:v>44540</c:v>
                </c:pt>
                <c:pt idx="769">
                  <c:v>44543</c:v>
                </c:pt>
                <c:pt idx="770">
                  <c:v>44544</c:v>
                </c:pt>
                <c:pt idx="771">
                  <c:v>44545</c:v>
                </c:pt>
                <c:pt idx="772">
                  <c:v>44546</c:v>
                </c:pt>
                <c:pt idx="773">
                  <c:v>44547</c:v>
                </c:pt>
                <c:pt idx="774">
                  <c:v>44550</c:v>
                </c:pt>
                <c:pt idx="775">
                  <c:v>44551</c:v>
                </c:pt>
                <c:pt idx="776">
                  <c:v>44552</c:v>
                </c:pt>
                <c:pt idx="777">
                  <c:v>44553</c:v>
                </c:pt>
                <c:pt idx="778">
                  <c:v>44554</c:v>
                </c:pt>
                <c:pt idx="779">
                  <c:v>44557</c:v>
                </c:pt>
                <c:pt idx="780">
                  <c:v>44558</c:v>
                </c:pt>
                <c:pt idx="781">
                  <c:v>44559</c:v>
                </c:pt>
                <c:pt idx="782">
                  <c:v>44560</c:v>
                </c:pt>
                <c:pt idx="783">
                  <c:v>44561</c:v>
                </c:pt>
                <c:pt idx="784">
                  <c:v>44564</c:v>
                </c:pt>
                <c:pt idx="785">
                  <c:v>44565</c:v>
                </c:pt>
                <c:pt idx="786">
                  <c:v>44566</c:v>
                </c:pt>
                <c:pt idx="787">
                  <c:v>44567</c:v>
                </c:pt>
                <c:pt idx="788">
                  <c:v>44568</c:v>
                </c:pt>
                <c:pt idx="789">
                  <c:v>44571</c:v>
                </c:pt>
                <c:pt idx="790">
                  <c:v>44572</c:v>
                </c:pt>
                <c:pt idx="791">
                  <c:v>44573</c:v>
                </c:pt>
                <c:pt idx="792">
                  <c:v>44574</c:v>
                </c:pt>
                <c:pt idx="793">
                  <c:v>44575</c:v>
                </c:pt>
                <c:pt idx="794">
                  <c:v>44578</c:v>
                </c:pt>
                <c:pt idx="795">
                  <c:v>44579</c:v>
                </c:pt>
                <c:pt idx="796">
                  <c:v>44580</c:v>
                </c:pt>
                <c:pt idx="797">
                  <c:v>44581</c:v>
                </c:pt>
                <c:pt idx="798">
                  <c:v>44582</c:v>
                </c:pt>
                <c:pt idx="799">
                  <c:v>44585</c:v>
                </c:pt>
                <c:pt idx="800">
                  <c:v>44586</c:v>
                </c:pt>
                <c:pt idx="801">
                  <c:v>44587</c:v>
                </c:pt>
                <c:pt idx="802">
                  <c:v>44588</c:v>
                </c:pt>
                <c:pt idx="803">
                  <c:v>44589</c:v>
                </c:pt>
                <c:pt idx="804">
                  <c:v>44592</c:v>
                </c:pt>
                <c:pt idx="805">
                  <c:v>44593</c:v>
                </c:pt>
                <c:pt idx="806">
                  <c:v>44594</c:v>
                </c:pt>
                <c:pt idx="807">
                  <c:v>44595</c:v>
                </c:pt>
                <c:pt idx="808">
                  <c:v>44596</c:v>
                </c:pt>
                <c:pt idx="809">
                  <c:v>44599</c:v>
                </c:pt>
                <c:pt idx="810">
                  <c:v>44600</c:v>
                </c:pt>
                <c:pt idx="811">
                  <c:v>44601</c:v>
                </c:pt>
                <c:pt idx="812">
                  <c:v>44602</c:v>
                </c:pt>
                <c:pt idx="813">
                  <c:v>44603</c:v>
                </c:pt>
                <c:pt idx="814">
                  <c:v>44606</c:v>
                </c:pt>
                <c:pt idx="815">
                  <c:v>44607</c:v>
                </c:pt>
                <c:pt idx="816">
                  <c:v>44608</c:v>
                </c:pt>
                <c:pt idx="817">
                  <c:v>44609</c:v>
                </c:pt>
                <c:pt idx="818">
                  <c:v>44610</c:v>
                </c:pt>
                <c:pt idx="819">
                  <c:v>44613</c:v>
                </c:pt>
                <c:pt idx="820">
                  <c:v>44614</c:v>
                </c:pt>
                <c:pt idx="821">
                  <c:v>44615</c:v>
                </c:pt>
                <c:pt idx="822">
                  <c:v>44616</c:v>
                </c:pt>
                <c:pt idx="823">
                  <c:v>44617</c:v>
                </c:pt>
                <c:pt idx="824">
                  <c:v>44620</c:v>
                </c:pt>
                <c:pt idx="825">
                  <c:v>44621</c:v>
                </c:pt>
                <c:pt idx="826">
                  <c:v>44622</c:v>
                </c:pt>
                <c:pt idx="827">
                  <c:v>44623</c:v>
                </c:pt>
                <c:pt idx="828">
                  <c:v>44624</c:v>
                </c:pt>
                <c:pt idx="829">
                  <c:v>44627</c:v>
                </c:pt>
                <c:pt idx="830">
                  <c:v>44628</c:v>
                </c:pt>
                <c:pt idx="831">
                  <c:v>44629</c:v>
                </c:pt>
                <c:pt idx="832">
                  <c:v>44630</c:v>
                </c:pt>
                <c:pt idx="833">
                  <c:v>44631</c:v>
                </c:pt>
                <c:pt idx="834">
                  <c:v>44634</c:v>
                </c:pt>
                <c:pt idx="835">
                  <c:v>44635</c:v>
                </c:pt>
                <c:pt idx="836">
                  <c:v>44636</c:v>
                </c:pt>
                <c:pt idx="837">
                  <c:v>44637</c:v>
                </c:pt>
                <c:pt idx="838">
                  <c:v>44638</c:v>
                </c:pt>
                <c:pt idx="839">
                  <c:v>44641</c:v>
                </c:pt>
                <c:pt idx="840">
                  <c:v>44642</c:v>
                </c:pt>
                <c:pt idx="841">
                  <c:v>44643</c:v>
                </c:pt>
                <c:pt idx="842">
                  <c:v>44644</c:v>
                </c:pt>
                <c:pt idx="843">
                  <c:v>44645</c:v>
                </c:pt>
                <c:pt idx="844">
                  <c:v>44648</c:v>
                </c:pt>
                <c:pt idx="845">
                  <c:v>44649</c:v>
                </c:pt>
                <c:pt idx="846">
                  <c:v>44650</c:v>
                </c:pt>
                <c:pt idx="847">
                  <c:v>44651</c:v>
                </c:pt>
                <c:pt idx="848">
                  <c:v>44652</c:v>
                </c:pt>
                <c:pt idx="849">
                  <c:v>44655</c:v>
                </c:pt>
                <c:pt idx="850">
                  <c:v>44656</c:v>
                </c:pt>
                <c:pt idx="851">
                  <c:v>44657</c:v>
                </c:pt>
                <c:pt idx="852">
                  <c:v>44658</c:v>
                </c:pt>
                <c:pt idx="853">
                  <c:v>44659</c:v>
                </c:pt>
                <c:pt idx="854">
                  <c:v>44662</c:v>
                </c:pt>
                <c:pt idx="855">
                  <c:v>44663</c:v>
                </c:pt>
                <c:pt idx="856">
                  <c:v>44664</c:v>
                </c:pt>
                <c:pt idx="857">
                  <c:v>44665</c:v>
                </c:pt>
                <c:pt idx="858">
                  <c:v>44666</c:v>
                </c:pt>
                <c:pt idx="859">
                  <c:v>44669</c:v>
                </c:pt>
                <c:pt idx="860">
                  <c:v>44670</c:v>
                </c:pt>
                <c:pt idx="861">
                  <c:v>44671</c:v>
                </c:pt>
                <c:pt idx="862">
                  <c:v>44672</c:v>
                </c:pt>
                <c:pt idx="863">
                  <c:v>44673</c:v>
                </c:pt>
                <c:pt idx="864">
                  <c:v>44676</c:v>
                </c:pt>
                <c:pt idx="865">
                  <c:v>44677</c:v>
                </c:pt>
              </c:numCache>
            </c:numRef>
          </c:cat>
          <c:val>
            <c:numRef>
              <c:f>Råvarepriser!$R$8:$R$873</c:f>
              <c:numCache>
                <c:formatCode>General</c:formatCode>
                <c:ptCount val="866"/>
                <c:pt idx="0">
                  <c:v>100</c:v>
                </c:pt>
                <c:pt idx="1">
                  <c:v>100.35497860501832</c:v>
                </c:pt>
                <c:pt idx="2">
                  <c:v>101.13978215143507</c:v>
                </c:pt>
                <c:pt idx="3">
                  <c:v>102.03769752453564</c:v>
                </c:pt>
                <c:pt idx="4">
                  <c:v>102.76498250376638</c:v>
                </c:pt>
                <c:pt idx="5">
                  <c:v>102.69230213853551</c:v>
                </c:pt>
                <c:pt idx="6">
                  <c:v>103.30695661800451</c:v>
                </c:pt>
                <c:pt idx="7">
                  <c:v>101.761897198196</c:v>
                </c:pt>
                <c:pt idx="8">
                  <c:v>102.17270972617311</c:v>
                </c:pt>
                <c:pt idx="9">
                  <c:v>101.68656953489379</c:v>
                </c:pt>
                <c:pt idx="10">
                  <c:v>101.01150852670642</c:v>
                </c:pt>
                <c:pt idx="11">
                  <c:v>101.40234598741813</c:v>
                </c:pt>
                <c:pt idx="12">
                  <c:v>102.27980496633118</c:v>
                </c:pt>
                <c:pt idx="13">
                  <c:v>103.11996110878469</c:v>
                </c:pt>
                <c:pt idx="14">
                  <c:v>103.11996110878469</c:v>
                </c:pt>
                <c:pt idx="15">
                  <c:v>102.58592888876055</c:v>
                </c:pt>
                <c:pt idx="16">
                  <c:v>103.02706501282736</c:v>
                </c:pt>
                <c:pt idx="17">
                  <c:v>102.99890738788693</c:v>
                </c:pt>
                <c:pt idx="18">
                  <c:v>103.311047896842</c:v>
                </c:pt>
                <c:pt idx="19">
                  <c:v>103.16472451253615</c:v>
                </c:pt>
                <c:pt idx="20">
                  <c:v>102.6102358983245</c:v>
                </c:pt>
                <c:pt idx="21">
                  <c:v>102.88338892659283</c:v>
                </c:pt>
                <c:pt idx="22">
                  <c:v>102.8239450517186</c:v>
                </c:pt>
                <c:pt idx="23">
                  <c:v>102.83742220553623</c:v>
                </c:pt>
                <c:pt idx="24">
                  <c:v>103.31128856030305</c:v>
                </c:pt>
                <c:pt idx="25">
                  <c:v>103.47590236764712</c:v>
                </c:pt>
                <c:pt idx="26">
                  <c:v>103.74159482862355</c:v>
                </c:pt>
                <c:pt idx="27">
                  <c:v>102.52215307158777</c:v>
                </c:pt>
                <c:pt idx="28">
                  <c:v>102.36090855269808</c:v>
                </c:pt>
                <c:pt idx="29">
                  <c:v>101.40258665087913</c:v>
                </c:pt>
                <c:pt idx="30">
                  <c:v>102.2930414566878</c:v>
                </c:pt>
                <c:pt idx="31">
                  <c:v>102.155381956979</c:v>
                </c:pt>
                <c:pt idx="32">
                  <c:v>100.85603993088145</c:v>
                </c:pt>
                <c:pt idx="33">
                  <c:v>101.38718418937327</c:v>
                </c:pt>
                <c:pt idx="34">
                  <c:v>101.38718418937327</c:v>
                </c:pt>
                <c:pt idx="35">
                  <c:v>100.57999894108076</c:v>
                </c:pt>
                <c:pt idx="36">
                  <c:v>100.66976641204472</c:v>
                </c:pt>
                <c:pt idx="37">
                  <c:v>101.31642913183063</c:v>
                </c:pt>
                <c:pt idx="38">
                  <c:v>101.41750778546297</c:v>
                </c:pt>
                <c:pt idx="39">
                  <c:v>100.36027320116096</c:v>
                </c:pt>
                <c:pt idx="40">
                  <c:v>99.203885270914853</c:v>
                </c:pt>
                <c:pt idx="41">
                  <c:v>99.325660982195714</c:v>
                </c:pt>
                <c:pt idx="42">
                  <c:v>98.62918092597674</c:v>
                </c:pt>
                <c:pt idx="43">
                  <c:v>98.85323860819507</c:v>
                </c:pt>
                <c:pt idx="44">
                  <c:v>98.546392695382636</c:v>
                </c:pt>
                <c:pt idx="45">
                  <c:v>99.082831550017076</c:v>
                </c:pt>
                <c:pt idx="46">
                  <c:v>97.710568495227633</c:v>
                </c:pt>
                <c:pt idx="47">
                  <c:v>96.73154953576018</c:v>
                </c:pt>
                <c:pt idx="48">
                  <c:v>96.676437603184468</c:v>
                </c:pt>
                <c:pt idx="49">
                  <c:v>95.991028066172831</c:v>
                </c:pt>
                <c:pt idx="50">
                  <c:v>97.276892938452718</c:v>
                </c:pt>
                <c:pt idx="51">
                  <c:v>97.490602091846796</c:v>
                </c:pt>
                <c:pt idx="52">
                  <c:v>97.560394495545324</c:v>
                </c:pt>
                <c:pt idx="53">
                  <c:v>98.557222551128959</c:v>
                </c:pt>
                <c:pt idx="54">
                  <c:v>98.363247801539273</c:v>
                </c:pt>
                <c:pt idx="55">
                  <c:v>98.220534369148865</c:v>
                </c:pt>
                <c:pt idx="56">
                  <c:v>98.360600503467964</c:v>
                </c:pt>
                <c:pt idx="57">
                  <c:v>98.754085262250982</c:v>
                </c:pt>
                <c:pt idx="58">
                  <c:v>98.454459253269405</c:v>
                </c:pt>
                <c:pt idx="59">
                  <c:v>98.794035396781837</c:v>
                </c:pt>
                <c:pt idx="60">
                  <c:v>98.461197830178222</c:v>
                </c:pt>
                <c:pt idx="61">
                  <c:v>97.632834197315148</c:v>
                </c:pt>
                <c:pt idx="62">
                  <c:v>97.441747409257843</c:v>
                </c:pt>
                <c:pt idx="63">
                  <c:v>96.253351238694833</c:v>
                </c:pt>
                <c:pt idx="64">
                  <c:v>97.005665217872632</c:v>
                </c:pt>
                <c:pt idx="65">
                  <c:v>97.242959390447581</c:v>
                </c:pt>
                <c:pt idx="66">
                  <c:v>97.495896687989443</c:v>
                </c:pt>
                <c:pt idx="67">
                  <c:v>98.254708580615031</c:v>
                </c:pt>
                <c:pt idx="68">
                  <c:v>97.584460841648252</c:v>
                </c:pt>
                <c:pt idx="69">
                  <c:v>97.210951150130683</c:v>
                </c:pt>
                <c:pt idx="70">
                  <c:v>97.306735207620363</c:v>
                </c:pt>
                <c:pt idx="71">
                  <c:v>97.563763783999718</c:v>
                </c:pt>
                <c:pt idx="72">
                  <c:v>96.803989237530018</c:v>
                </c:pt>
                <c:pt idx="73">
                  <c:v>97.122146333010846</c:v>
                </c:pt>
                <c:pt idx="74">
                  <c:v>97.032378862046883</c:v>
                </c:pt>
                <c:pt idx="75">
                  <c:v>95.938804095129456</c:v>
                </c:pt>
                <c:pt idx="76">
                  <c:v>95.234622808157525</c:v>
                </c:pt>
                <c:pt idx="77">
                  <c:v>95.914978412487542</c:v>
                </c:pt>
                <c:pt idx="78">
                  <c:v>95.914978412487542</c:v>
                </c:pt>
                <c:pt idx="79">
                  <c:v>95.223311625489146</c:v>
                </c:pt>
                <c:pt idx="80">
                  <c:v>94.635370790194401</c:v>
                </c:pt>
                <c:pt idx="81">
                  <c:v>93.860675109140885</c:v>
                </c:pt>
                <c:pt idx="82">
                  <c:v>94.1550065219798</c:v>
                </c:pt>
                <c:pt idx="83">
                  <c:v>93.961753762773213</c:v>
                </c:pt>
                <c:pt idx="84">
                  <c:v>93.210643100900555</c:v>
                </c:pt>
                <c:pt idx="85">
                  <c:v>92.841224688220478</c:v>
                </c:pt>
                <c:pt idx="86">
                  <c:v>92.945431966846201</c:v>
                </c:pt>
                <c:pt idx="87">
                  <c:v>92.863606390096223</c:v>
                </c:pt>
                <c:pt idx="88">
                  <c:v>92.450868554430855</c:v>
                </c:pt>
                <c:pt idx="89">
                  <c:v>91.433824768120758</c:v>
                </c:pt>
                <c:pt idx="90">
                  <c:v>91.343575970234753</c:v>
                </c:pt>
                <c:pt idx="91">
                  <c:v>90.82879682709293</c:v>
                </c:pt>
                <c:pt idx="92">
                  <c:v>89.59371194509022</c:v>
                </c:pt>
                <c:pt idx="93">
                  <c:v>89.076285503877088</c:v>
                </c:pt>
                <c:pt idx="94">
                  <c:v>89.25028518620131</c:v>
                </c:pt>
                <c:pt idx="95">
                  <c:v>91.644645959982469</c:v>
                </c:pt>
                <c:pt idx="96">
                  <c:v>91.795541950047891</c:v>
                </c:pt>
                <c:pt idx="97">
                  <c:v>93.121356956858676</c:v>
                </c:pt>
                <c:pt idx="98">
                  <c:v>92.028744843785361</c:v>
                </c:pt>
                <c:pt idx="99">
                  <c:v>93.396675956276269</c:v>
                </c:pt>
                <c:pt idx="100">
                  <c:v>93.636376763461513</c:v>
                </c:pt>
                <c:pt idx="101">
                  <c:v>93.517970340635074</c:v>
                </c:pt>
                <c:pt idx="102">
                  <c:v>92.925938226502822</c:v>
                </c:pt>
                <c:pt idx="103">
                  <c:v>94.703959876587774</c:v>
                </c:pt>
                <c:pt idx="104">
                  <c:v>94.703959876587774</c:v>
                </c:pt>
                <c:pt idx="105">
                  <c:v>97.473996313035784</c:v>
                </c:pt>
                <c:pt idx="106">
                  <c:v>98.122825003970945</c:v>
                </c:pt>
                <c:pt idx="107">
                  <c:v>100.57350102763299</c:v>
                </c:pt>
                <c:pt idx="108">
                  <c:v>99.663552481480949</c:v>
                </c:pt>
                <c:pt idx="109">
                  <c:v>99.980987586578678</c:v>
                </c:pt>
                <c:pt idx="110">
                  <c:v>100.06907041331543</c:v>
                </c:pt>
                <c:pt idx="111">
                  <c:v>97.806593216178356</c:v>
                </c:pt>
                <c:pt idx="112">
                  <c:v>99.160806511390604</c:v>
                </c:pt>
                <c:pt idx="113">
                  <c:v>97.921149023628345</c:v>
                </c:pt>
                <c:pt idx="114">
                  <c:v>97.857132542994535</c:v>
                </c:pt>
                <c:pt idx="115">
                  <c:v>98.665280445131131</c:v>
                </c:pt>
                <c:pt idx="116">
                  <c:v>99.963659817384581</c:v>
                </c:pt>
                <c:pt idx="117">
                  <c:v>101.07432169003508</c:v>
                </c:pt>
                <c:pt idx="118">
                  <c:v>101.67525835222541</c:v>
                </c:pt>
                <c:pt idx="119">
                  <c:v>102.38160561034661</c:v>
                </c:pt>
                <c:pt idx="120">
                  <c:v>101.73061094826217</c:v>
                </c:pt>
                <c:pt idx="121">
                  <c:v>100.63390755635133</c:v>
                </c:pt>
                <c:pt idx="122">
                  <c:v>101.91086788057315</c:v>
                </c:pt>
                <c:pt idx="123">
                  <c:v>100.62379969098811</c:v>
                </c:pt>
                <c:pt idx="124">
                  <c:v>101.50438729489457</c:v>
                </c:pt>
                <c:pt idx="125">
                  <c:v>101.60931656390338</c:v>
                </c:pt>
                <c:pt idx="126">
                  <c:v>101.00669525748584</c:v>
                </c:pt>
                <c:pt idx="127">
                  <c:v>101.04423875740642</c:v>
                </c:pt>
                <c:pt idx="128">
                  <c:v>99.997112038467648</c:v>
                </c:pt>
                <c:pt idx="129">
                  <c:v>98.533878195409102</c:v>
                </c:pt>
                <c:pt idx="130">
                  <c:v>97.796485350815132</c:v>
                </c:pt>
                <c:pt idx="131">
                  <c:v>99.89362675022501</c:v>
                </c:pt>
                <c:pt idx="132">
                  <c:v>99.89362675022501</c:v>
                </c:pt>
                <c:pt idx="133">
                  <c:v>99.019777723227392</c:v>
                </c:pt>
                <c:pt idx="134">
                  <c:v>98.804383925606103</c:v>
                </c:pt>
                <c:pt idx="135">
                  <c:v>98.394293388012073</c:v>
                </c:pt>
                <c:pt idx="136">
                  <c:v>98.874657656226688</c:v>
                </c:pt>
                <c:pt idx="137">
                  <c:v>99.955717923170596</c:v>
                </c:pt>
                <c:pt idx="138">
                  <c:v>100.8671104500888</c:v>
                </c:pt>
                <c:pt idx="139">
                  <c:v>99.553087952868481</c:v>
                </c:pt>
                <c:pt idx="140">
                  <c:v>98.217646407616527</c:v>
                </c:pt>
                <c:pt idx="141">
                  <c:v>97.841248754566593</c:v>
                </c:pt>
                <c:pt idx="142">
                  <c:v>96.716869064637407</c:v>
                </c:pt>
                <c:pt idx="143">
                  <c:v>98.064584446401838</c:v>
                </c:pt>
                <c:pt idx="144">
                  <c:v>96.530114218878609</c:v>
                </c:pt>
                <c:pt idx="145">
                  <c:v>96.858379179722661</c:v>
                </c:pt>
                <c:pt idx="146">
                  <c:v>97.278818246140958</c:v>
                </c:pt>
                <c:pt idx="147">
                  <c:v>96.645873343633724</c:v>
                </c:pt>
                <c:pt idx="148">
                  <c:v>96.401359267227889</c:v>
                </c:pt>
                <c:pt idx="149">
                  <c:v>96.958013852588806</c:v>
                </c:pt>
                <c:pt idx="150">
                  <c:v>96.057932508338993</c:v>
                </c:pt>
                <c:pt idx="151">
                  <c:v>94.688076088159832</c:v>
                </c:pt>
                <c:pt idx="152">
                  <c:v>93.097771937677791</c:v>
                </c:pt>
                <c:pt idx="153">
                  <c:v>93.841662695719549</c:v>
                </c:pt>
                <c:pt idx="154">
                  <c:v>93.774758253553387</c:v>
                </c:pt>
                <c:pt idx="155">
                  <c:v>93.311481091071855</c:v>
                </c:pt>
                <c:pt idx="156">
                  <c:v>93.284767446897604</c:v>
                </c:pt>
                <c:pt idx="157">
                  <c:v>94.644516001713527</c:v>
                </c:pt>
                <c:pt idx="158">
                  <c:v>95.365784394418526</c:v>
                </c:pt>
                <c:pt idx="159">
                  <c:v>92.424636237178646</c:v>
                </c:pt>
                <c:pt idx="160">
                  <c:v>92.104794497470635</c:v>
                </c:pt>
                <c:pt idx="161">
                  <c:v>91.234555422388425</c:v>
                </c:pt>
                <c:pt idx="162">
                  <c:v>90.962605711425255</c:v>
                </c:pt>
                <c:pt idx="163">
                  <c:v>91.79121000774937</c:v>
                </c:pt>
                <c:pt idx="164">
                  <c:v>90.492349308573878</c:v>
                </c:pt>
                <c:pt idx="165">
                  <c:v>90.081296117135707</c:v>
                </c:pt>
                <c:pt idx="166">
                  <c:v>90.536631385403282</c:v>
                </c:pt>
                <c:pt idx="167">
                  <c:v>90.617734971770176</c:v>
                </c:pt>
                <c:pt idx="168">
                  <c:v>89.882026771403403</c:v>
                </c:pt>
                <c:pt idx="169">
                  <c:v>90.224972203370243</c:v>
                </c:pt>
                <c:pt idx="170">
                  <c:v>89.659894396873298</c:v>
                </c:pt>
                <c:pt idx="171">
                  <c:v>90.315702328178318</c:v>
                </c:pt>
                <c:pt idx="172">
                  <c:v>90.010059732671024</c:v>
                </c:pt>
                <c:pt idx="173">
                  <c:v>89.75423447359681</c:v>
                </c:pt>
                <c:pt idx="174">
                  <c:v>89.75423447359681</c:v>
                </c:pt>
                <c:pt idx="175">
                  <c:v>88.940310648395496</c:v>
                </c:pt>
                <c:pt idx="176">
                  <c:v>89.200708513229273</c:v>
                </c:pt>
                <c:pt idx="177">
                  <c:v>88.77304954298009</c:v>
                </c:pt>
                <c:pt idx="178">
                  <c:v>88.56511631265073</c:v>
                </c:pt>
                <c:pt idx="179">
                  <c:v>88.756203100708035</c:v>
                </c:pt>
                <c:pt idx="180">
                  <c:v>90.042789963371021</c:v>
                </c:pt>
                <c:pt idx="181">
                  <c:v>89.799479204270327</c:v>
                </c:pt>
                <c:pt idx="182">
                  <c:v>91.446339268094277</c:v>
                </c:pt>
                <c:pt idx="183">
                  <c:v>91.67737619068248</c:v>
                </c:pt>
                <c:pt idx="184">
                  <c:v>92.743515323042558</c:v>
                </c:pt>
                <c:pt idx="185">
                  <c:v>91.525517546772946</c:v>
                </c:pt>
                <c:pt idx="186">
                  <c:v>91.588090046640573</c:v>
                </c:pt>
                <c:pt idx="187">
                  <c:v>91.512040392955313</c:v>
                </c:pt>
                <c:pt idx="188">
                  <c:v>90.944555951848045</c:v>
                </c:pt>
                <c:pt idx="189">
                  <c:v>91.513725037182496</c:v>
                </c:pt>
                <c:pt idx="190">
                  <c:v>91.764737027036134</c:v>
                </c:pt>
                <c:pt idx="191">
                  <c:v>91.770753613561865</c:v>
                </c:pt>
                <c:pt idx="192">
                  <c:v>91.710828411765561</c:v>
                </c:pt>
                <c:pt idx="193">
                  <c:v>91.509152431422947</c:v>
                </c:pt>
                <c:pt idx="194">
                  <c:v>93.357207148667456</c:v>
                </c:pt>
                <c:pt idx="195">
                  <c:v>94.30373654089594</c:v>
                </c:pt>
                <c:pt idx="196">
                  <c:v>93.682102821057086</c:v>
                </c:pt>
                <c:pt idx="197">
                  <c:v>93.839015397648225</c:v>
                </c:pt>
                <c:pt idx="198">
                  <c:v>93.55647649439976</c:v>
                </c:pt>
                <c:pt idx="199">
                  <c:v>93.286933418046871</c:v>
                </c:pt>
                <c:pt idx="200">
                  <c:v>94.012533753050391</c:v>
                </c:pt>
                <c:pt idx="201">
                  <c:v>94.070292983697456</c:v>
                </c:pt>
                <c:pt idx="202">
                  <c:v>92.91679301498371</c:v>
                </c:pt>
                <c:pt idx="203">
                  <c:v>94.813702414817172</c:v>
                </c:pt>
                <c:pt idx="204">
                  <c:v>95.109718471883269</c:v>
                </c:pt>
                <c:pt idx="205">
                  <c:v>94.774955597591443</c:v>
                </c:pt>
                <c:pt idx="206">
                  <c:v>94.431047511780477</c:v>
                </c:pt>
                <c:pt idx="207">
                  <c:v>94.881569510827447</c:v>
                </c:pt>
                <c:pt idx="208">
                  <c:v>95.235585462001652</c:v>
                </c:pt>
                <c:pt idx="209">
                  <c:v>94.778806212967908</c:v>
                </c:pt>
                <c:pt idx="210">
                  <c:v>94.934756135714935</c:v>
                </c:pt>
                <c:pt idx="211">
                  <c:v>94.854615203192168</c:v>
                </c:pt>
                <c:pt idx="212">
                  <c:v>94.818756347498777</c:v>
                </c:pt>
                <c:pt idx="213">
                  <c:v>94.691686040075268</c:v>
                </c:pt>
                <c:pt idx="214">
                  <c:v>94.603362549877488</c:v>
                </c:pt>
                <c:pt idx="215">
                  <c:v>94.450781915584898</c:v>
                </c:pt>
                <c:pt idx="216">
                  <c:v>94.672914290114988</c:v>
                </c:pt>
                <c:pt idx="217">
                  <c:v>94.843785347445845</c:v>
                </c:pt>
                <c:pt idx="218">
                  <c:v>95.313801086836179</c:v>
                </c:pt>
                <c:pt idx="219">
                  <c:v>95.09768529883182</c:v>
                </c:pt>
                <c:pt idx="220">
                  <c:v>95.340514731010444</c:v>
                </c:pt>
                <c:pt idx="221">
                  <c:v>95.04786796239874</c:v>
                </c:pt>
                <c:pt idx="222">
                  <c:v>95.060623125833303</c:v>
                </c:pt>
                <c:pt idx="223">
                  <c:v>95.165793058303137</c:v>
                </c:pt>
                <c:pt idx="224">
                  <c:v>94.125645579734226</c:v>
                </c:pt>
                <c:pt idx="225">
                  <c:v>94.618283684461332</c:v>
                </c:pt>
                <c:pt idx="226">
                  <c:v>94.445246655981194</c:v>
                </c:pt>
                <c:pt idx="227">
                  <c:v>94.485437453973105</c:v>
                </c:pt>
                <c:pt idx="228">
                  <c:v>94.0231229453357</c:v>
                </c:pt>
                <c:pt idx="229">
                  <c:v>93.621696292338726</c:v>
                </c:pt>
                <c:pt idx="230">
                  <c:v>93.753579868982811</c:v>
                </c:pt>
                <c:pt idx="231">
                  <c:v>93.885222782165883</c:v>
                </c:pt>
                <c:pt idx="232">
                  <c:v>93.857305820686477</c:v>
                </c:pt>
                <c:pt idx="233">
                  <c:v>94.09219335865113</c:v>
                </c:pt>
                <c:pt idx="234">
                  <c:v>94.596383309507644</c:v>
                </c:pt>
                <c:pt idx="235">
                  <c:v>93.874152262958518</c:v>
                </c:pt>
                <c:pt idx="236">
                  <c:v>93.595463975086517</c:v>
                </c:pt>
                <c:pt idx="237">
                  <c:v>93.595463975086517</c:v>
                </c:pt>
                <c:pt idx="238">
                  <c:v>94.30060791590256</c:v>
                </c:pt>
                <c:pt idx="239">
                  <c:v>93.930708176300413</c:v>
                </c:pt>
                <c:pt idx="240">
                  <c:v>93.920600310937203</c:v>
                </c:pt>
                <c:pt idx="241">
                  <c:v>94.17113097386877</c:v>
                </c:pt>
                <c:pt idx="242">
                  <c:v>94.55258255960031</c:v>
                </c:pt>
                <c:pt idx="243">
                  <c:v>94.978316222161268</c:v>
                </c:pt>
                <c:pt idx="244">
                  <c:v>95.5113857883413</c:v>
                </c:pt>
                <c:pt idx="245">
                  <c:v>96.220621007994851</c:v>
                </c:pt>
                <c:pt idx="246">
                  <c:v>95.610779797746432</c:v>
                </c:pt>
                <c:pt idx="247">
                  <c:v>96.890868746961615</c:v>
                </c:pt>
                <c:pt idx="248">
                  <c:v>96.966437073724848</c:v>
                </c:pt>
                <c:pt idx="249">
                  <c:v>98.885487511973011</c:v>
                </c:pt>
                <c:pt idx="250">
                  <c:v>99.047454021245755</c:v>
                </c:pt>
                <c:pt idx="251">
                  <c:v>98.715338445025253</c:v>
                </c:pt>
                <c:pt idx="252">
                  <c:v>98.185397503838587</c:v>
                </c:pt>
                <c:pt idx="253">
                  <c:v>98.504035926241457</c:v>
                </c:pt>
                <c:pt idx="254">
                  <c:v>98.229438917206963</c:v>
                </c:pt>
                <c:pt idx="255">
                  <c:v>98.566127099187057</c:v>
                </c:pt>
                <c:pt idx="256">
                  <c:v>98.566127099187057</c:v>
                </c:pt>
                <c:pt idx="257">
                  <c:v>98.883321540823744</c:v>
                </c:pt>
                <c:pt idx="258">
                  <c:v>99.557901222089058</c:v>
                </c:pt>
                <c:pt idx="259">
                  <c:v>99.908547884808854</c:v>
                </c:pt>
                <c:pt idx="260">
                  <c:v>99.587984154717731</c:v>
                </c:pt>
                <c:pt idx="261">
                  <c:v>99.587984154717731</c:v>
                </c:pt>
                <c:pt idx="262">
                  <c:v>99.588224818178745</c:v>
                </c:pt>
                <c:pt idx="263">
                  <c:v>98.728815598842885</c:v>
                </c:pt>
                <c:pt idx="264">
                  <c:v>98.570218378024549</c:v>
                </c:pt>
                <c:pt idx="265">
                  <c:v>98.447480012899575</c:v>
                </c:pt>
                <c:pt idx="266">
                  <c:v>98.213073801856964</c:v>
                </c:pt>
                <c:pt idx="267">
                  <c:v>98.444110724445139</c:v>
                </c:pt>
                <c:pt idx="268">
                  <c:v>99.139628126820014</c:v>
                </c:pt>
                <c:pt idx="269">
                  <c:v>98.83278221400758</c:v>
                </c:pt>
                <c:pt idx="270">
                  <c:v>99.072001694270767</c:v>
                </c:pt>
                <c:pt idx="271">
                  <c:v>98.552409281908353</c:v>
                </c:pt>
                <c:pt idx="272">
                  <c:v>97.346444678690204</c:v>
                </c:pt>
                <c:pt idx="273">
                  <c:v>98.474193657073812</c:v>
                </c:pt>
                <c:pt idx="274">
                  <c:v>98.474193657073812</c:v>
                </c:pt>
                <c:pt idx="275">
                  <c:v>98.001049292690084</c:v>
                </c:pt>
                <c:pt idx="276">
                  <c:v>98.115845763601101</c:v>
                </c:pt>
                <c:pt idx="277">
                  <c:v>98.192136080747417</c:v>
                </c:pt>
                <c:pt idx="278">
                  <c:v>97.007109198638801</c:v>
                </c:pt>
                <c:pt idx="279">
                  <c:v>96.005227210373562</c:v>
                </c:pt>
                <c:pt idx="280">
                  <c:v>96.337824113516135</c:v>
                </c:pt>
                <c:pt idx="281">
                  <c:v>95.621368990031712</c:v>
                </c:pt>
                <c:pt idx="282">
                  <c:v>94.547047299996635</c:v>
                </c:pt>
                <c:pt idx="283">
                  <c:v>94.157172493129053</c:v>
                </c:pt>
                <c:pt idx="284">
                  <c:v>94.027454887634221</c:v>
                </c:pt>
                <c:pt idx="285">
                  <c:v>94.289537396695209</c:v>
                </c:pt>
                <c:pt idx="286">
                  <c:v>94.500358588556921</c:v>
                </c:pt>
                <c:pt idx="287">
                  <c:v>94.347537290803288</c:v>
                </c:pt>
                <c:pt idx="288">
                  <c:v>94.780972184117189</c:v>
                </c:pt>
                <c:pt idx="289">
                  <c:v>94.844266674367901</c:v>
                </c:pt>
                <c:pt idx="290">
                  <c:v>94.815146395583341</c:v>
                </c:pt>
                <c:pt idx="291">
                  <c:v>95.511145124880272</c:v>
                </c:pt>
                <c:pt idx="292">
                  <c:v>95.221867644722977</c:v>
                </c:pt>
                <c:pt idx="293">
                  <c:v>95.04353602010022</c:v>
                </c:pt>
                <c:pt idx="294">
                  <c:v>95.04353602010022</c:v>
                </c:pt>
                <c:pt idx="295">
                  <c:v>96.040123412222812</c:v>
                </c:pt>
                <c:pt idx="296">
                  <c:v>96.094994681337525</c:v>
                </c:pt>
                <c:pt idx="297">
                  <c:v>95.269037683084719</c:v>
                </c:pt>
                <c:pt idx="298">
                  <c:v>95.456995846148658</c:v>
                </c:pt>
                <c:pt idx="299">
                  <c:v>93.365630369803469</c:v>
                </c:pt>
                <c:pt idx="300">
                  <c:v>93.564659052074759</c:v>
                </c:pt>
                <c:pt idx="301">
                  <c:v>93.58439345587918</c:v>
                </c:pt>
                <c:pt idx="302">
                  <c:v>92.680942823174917</c:v>
                </c:pt>
                <c:pt idx="303">
                  <c:v>92.551947208063183</c:v>
                </c:pt>
                <c:pt idx="304">
                  <c:v>93.482592811863739</c:v>
                </c:pt>
                <c:pt idx="305">
                  <c:v>94.418533011806943</c:v>
                </c:pt>
                <c:pt idx="306">
                  <c:v>94.103745204780537</c:v>
                </c:pt>
                <c:pt idx="307">
                  <c:v>92.866013024706504</c:v>
                </c:pt>
                <c:pt idx="308">
                  <c:v>91.649699892664088</c:v>
                </c:pt>
                <c:pt idx="309">
                  <c:v>90.278640155179801</c:v>
                </c:pt>
                <c:pt idx="310">
                  <c:v>91.213617701278878</c:v>
                </c:pt>
                <c:pt idx="311">
                  <c:v>90.281287453251124</c:v>
                </c:pt>
                <c:pt idx="312">
                  <c:v>88.294851245914728</c:v>
                </c:pt>
                <c:pt idx="313">
                  <c:v>87.915806294793484</c:v>
                </c:pt>
                <c:pt idx="314">
                  <c:v>85.323379492585161</c:v>
                </c:pt>
                <c:pt idx="315">
                  <c:v>84.77972073411982</c:v>
                </c:pt>
                <c:pt idx="316">
                  <c:v>84.995114531741095</c:v>
                </c:pt>
                <c:pt idx="317">
                  <c:v>87.208737046289215</c:v>
                </c:pt>
                <c:pt idx="318">
                  <c:v>88.699647187366125</c:v>
                </c:pt>
                <c:pt idx="319">
                  <c:v>90.296930578218038</c:v>
                </c:pt>
                <c:pt idx="320">
                  <c:v>91.13540207644435</c:v>
                </c:pt>
                <c:pt idx="321">
                  <c:v>91.649459229203075</c:v>
                </c:pt>
                <c:pt idx="322">
                  <c:v>90.802083182918665</c:v>
                </c:pt>
                <c:pt idx="323">
                  <c:v>89.909703069421781</c:v>
                </c:pt>
                <c:pt idx="324">
                  <c:v>89.682998089132113</c:v>
                </c:pt>
                <c:pt idx="325">
                  <c:v>89.497927887600554</c:v>
                </c:pt>
                <c:pt idx="326">
                  <c:v>86.96999889294807</c:v>
                </c:pt>
                <c:pt idx="327">
                  <c:v>86.94184126800765</c:v>
                </c:pt>
                <c:pt idx="328">
                  <c:v>86.530788076569493</c:v>
                </c:pt>
                <c:pt idx="329">
                  <c:v>86.826804133635605</c:v>
                </c:pt>
                <c:pt idx="330">
                  <c:v>87.096347209988494</c:v>
                </c:pt>
                <c:pt idx="331">
                  <c:v>86.997675190966447</c:v>
                </c:pt>
                <c:pt idx="332">
                  <c:v>87.616902276195006</c:v>
                </c:pt>
                <c:pt idx="333">
                  <c:v>87.616902276195006</c:v>
                </c:pt>
                <c:pt idx="334">
                  <c:v>86.947376527611326</c:v>
                </c:pt>
                <c:pt idx="335">
                  <c:v>86.102166452476197</c:v>
                </c:pt>
                <c:pt idx="336">
                  <c:v>85.813610962701986</c:v>
                </c:pt>
                <c:pt idx="337">
                  <c:v>85.237943963919733</c:v>
                </c:pt>
                <c:pt idx="338">
                  <c:v>85.332284040643231</c:v>
                </c:pt>
                <c:pt idx="339">
                  <c:v>84.843015224370546</c:v>
                </c:pt>
                <c:pt idx="340">
                  <c:v>84.138833937398616</c:v>
                </c:pt>
                <c:pt idx="341">
                  <c:v>84.681289378558816</c:v>
                </c:pt>
                <c:pt idx="342">
                  <c:v>84.861305647408784</c:v>
                </c:pt>
                <c:pt idx="343">
                  <c:v>83.433930660043615</c:v>
                </c:pt>
                <c:pt idx="344">
                  <c:v>82.302812393205599</c:v>
                </c:pt>
                <c:pt idx="345">
                  <c:v>82.447210469823204</c:v>
                </c:pt>
                <c:pt idx="346">
                  <c:v>82.772106142212863</c:v>
                </c:pt>
                <c:pt idx="347">
                  <c:v>84.413430946433124</c:v>
                </c:pt>
                <c:pt idx="348">
                  <c:v>84.230526716050804</c:v>
                </c:pt>
                <c:pt idx="349">
                  <c:v>83.238271266226732</c:v>
                </c:pt>
                <c:pt idx="350">
                  <c:v>83.918145543634694</c:v>
                </c:pt>
                <c:pt idx="351">
                  <c:v>83.033466660890738</c:v>
                </c:pt>
                <c:pt idx="352">
                  <c:v>83.658229005722973</c:v>
                </c:pt>
                <c:pt idx="353">
                  <c:v>84.245929177556675</c:v>
                </c:pt>
                <c:pt idx="354">
                  <c:v>83.963630937769238</c:v>
                </c:pt>
                <c:pt idx="355">
                  <c:v>83.951357101256747</c:v>
                </c:pt>
                <c:pt idx="356">
                  <c:v>82.749965103798147</c:v>
                </c:pt>
                <c:pt idx="357">
                  <c:v>82.927815401498847</c:v>
                </c:pt>
                <c:pt idx="358">
                  <c:v>83.078470728103241</c:v>
                </c:pt>
                <c:pt idx="359">
                  <c:v>83.615872236581794</c:v>
                </c:pt>
                <c:pt idx="360">
                  <c:v>83.577366082817107</c:v>
                </c:pt>
                <c:pt idx="361">
                  <c:v>84.148701139300812</c:v>
                </c:pt>
                <c:pt idx="362">
                  <c:v>83.479897381100216</c:v>
                </c:pt>
                <c:pt idx="363">
                  <c:v>83.000736430190756</c:v>
                </c:pt>
                <c:pt idx="364">
                  <c:v>83.000736430190756</c:v>
                </c:pt>
                <c:pt idx="365">
                  <c:v>83.717432217136206</c:v>
                </c:pt>
                <c:pt idx="366">
                  <c:v>83.485913967625962</c:v>
                </c:pt>
                <c:pt idx="367">
                  <c:v>83.836079303423688</c:v>
                </c:pt>
                <c:pt idx="368">
                  <c:v>83.642104553834017</c:v>
                </c:pt>
                <c:pt idx="369">
                  <c:v>83.771581495867807</c:v>
                </c:pt>
                <c:pt idx="370">
                  <c:v>84.054361062577314</c:v>
                </c:pt>
                <c:pt idx="371">
                  <c:v>84.759023676471287</c:v>
                </c:pt>
                <c:pt idx="372">
                  <c:v>85.663196299558621</c:v>
                </c:pt>
                <c:pt idx="373">
                  <c:v>85.961618991235042</c:v>
                </c:pt>
                <c:pt idx="374">
                  <c:v>85.813610962701986</c:v>
                </c:pt>
                <c:pt idx="375">
                  <c:v>85.304848406085895</c:v>
                </c:pt>
                <c:pt idx="376">
                  <c:v>85.371271521330002</c:v>
                </c:pt>
                <c:pt idx="377">
                  <c:v>84.908957012692582</c:v>
                </c:pt>
                <c:pt idx="378">
                  <c:v>84.821836839799957</c:v>
                </c:pt>
                <c:pt idx="379">
                  <c:v>84.669256205507352</c:v>
                </c:pt>
                <c:pt idx="380">
                  <c:v>84.544351869233097</c:v>
                </c:pt>
                <c:pt idx="381">
                  <c:v>84.691637907383068</c:v>
                </c:pt>
                <c:pt idx="382">
                  <c:v>84.279140735178743</c:v>
                </c:pt>
                <c:pt idx="383">
                  <c:v>84.520766850052226</c:v>
                </c:pt>
                <c:pt idx="384">
                  <c:v>84.412949619511068</c:v>
                </c:pt>
                <c:pt idx="385">
                  <c:v>83.993473206936869</c:v>
                </c:pt>
                <c:pt idx="386">
                  <c:v>83.464254256133302</c:v>
                </c:pt>
                <c:pt idx="387">
                  <c:v>83.056089026227497</c:v>
                </c:pt>
                <c:pt idx="388">
                  <c:v>82.192107201132075</c:v>
                </c:pt>
                <c:pt idx="389">
                  <c:v>83.336943285248779</c:v>
                </c:pt>
                <c:pt idx="390">
                  <c:v>85.126276118002096</c:v>
                </c:pt>
                <c:pt idx="391">
                  <c:v>86.900447152710598</c:v>
                </c:pt>
                <c:pt idx="392">
                  <c:v>86.227311452211453</c:v>
                </c:pt>
                <c:pt idx="393">
                  <c:v>86.227311452211453</c:v>
                </c:pt>
                <c:pt idx="394">
                  <c:v>86.248249173321014</c:v>
                </c:pt>
                <c:pt idx="395">
                  <c:v>86.398182509542295</c:v>
                </c:pt>
                <c:pt idx="396">
                  <c:v>86.817899585577521</c:v>
                </c:pt>
                <c:pt idx="397">
                  <c:v>86.943285248773819</c:v>
                </c:pt>
                <c:pt idx="398">
                  <c:v>85.952233116254888</c:v>
                </c:pt>
                <c:pt idx="399">
                  <c:v>84.602111099880148</c:v>
                </c:pt>
                <c:pt idx="400">
                  <c:v>84.318850206248584</c:v>
                </c:pt>
                <c:pt idx="401">
                  <c:v>85.418441559691757</c:v>
                </c:pt>
                <c:pt idx="402">
                  <c:v>85.65332909765641</c:v>
                </c:pt>
                <c:pt idx="403">
                  <c:v>86.218166240692355</c:v>
                </c:pt>
                <c:pt idx="404">
                  <c:v>85.687021982200534</c:v>
                </c:pt>
                <c:pt idx="405">
                  <c:v>85.486549319163075</c:v>
                </c:pt>
                <c:pt idx="406">
                  <c:v>86.516829595829776</c:v>
                </c:pt>
                <c:pt idx="407">
                  <c:v>86.385186682646705</c:v>
                </c:pt>
                <c:pt idx="408">
                  <c:v>86.312746980876881</c:v>
                </c:pt>
                <c:pt idx="409">
                  <c:v>86.65761772053196</c:v>
                </c:pt>
                <c:pt idx="410">
                  <c:v>85.736839318633599</c:v>
                </c:pt>
                <c:pt idx="411">
                  <c:v>85.880515404868135</c:v>
                </c:pt>
                <c:pt idx="412">
                  <c:v>86.387111990334958</c:v>
                </c:pt>
                <c:pt idx="413">
                  <c:v>87.275400824994335</c:v>
                </c:pt>
                <c:pt idx="414">
                  <c:v>87.279251440370814</c:v>
                </c:pt>
                <c:pt idx="415">
                  <c:v>86.286755327085714</c:v>
                </c:pt>
                <c:pt idx="416">
                  <c:v>86.325502144311429</c:v>
                </c:pt>
                <c:pt idx="417">
                  <c:v>86.024672818024726</c:v>
                </c:pt>
                <c:pt idx="418">
                  <c:v>84.855770387805094</c:v>
                </c:pt>
                <c:pt idx="419">
                  <c:v>84.847106503208039</c:v>
                </c:pt>
                <c:pt idx="420">
                  <c:v>85.000409127883756</c:v>
                </c:pt>
                <c:pt idx="421">
                  <c:v>85.610972328515246</c:v>
                </c:pt>
                <c:pt idx="422">
                  <c:v>87.395010565125943</c:v>
                </c:pt>
                <c:pt idx="423">
                  <c:v>87.228230786632594</c:v>
                </c:pt>
                <c:pt idx="424">
                  <c:v>88.710236379651434</c:v>
                </c:pt>
                <c:pt idx="425">
                  <c:v>88.448153870590446</c:v>
                </c:pt>
                <c:pt idx="426">
                  <c:v>88.695555908528618</c:v>
                </c:pt>
                <c:pt idx="427">
                  <c:v>88.331432091991203</c:v>
                </c:pt>
                <c:pt idx="428">
                  <c:v>88.385100043800747</c:v>
                </c:pt>
                <c:pt idx="429">
                  <c:v>88.491232630114709</c:v>
                </c:pt>
                <c:pt idx="430">
                  <c:v>89.86493966567032</c:v>
                </c:pt>
                <c:pt idx="431">
                  <c:v>89.916200982869583</c:v>
                </c:pt>
                <c:pt idx="432">
                  <c:v>91.291351999191377</c:v>
                </c:pt>
                <c:pt idx="433">
                  <c:v>91.757998450127303</c:v>
                </c:pt>
                <c:pt idx="434">
                  <c:v>92.069416968699315</c:v>
                </c:pt>
                <c:pt idx="435">
                  <c:v>92.500685890863934</c:v>
                </c:pt>
                <c:pt idx="436">
                  <c:v>92.513200390837454</c:v>
                </c:pt>
                <c:pt idx="437">
                  <c:v>91.936570738211117</c:v>
                </c:pt>
                <c:pt idx="438">
                  <c:v>92.289383372080152</c:v>
                </c:pt>
                <c:pt idx="439">
                  <c:v>92.289383372080152</c:v>
                </c:pt>
                <c:pt idx="440">
                  <c:v>92.352677862330879</c:v>
                </c:pt>
                <c:pt idx="441">
                  <c:v>92.242935324101481</c:v>
                </c:pt>
                <c:pt idx="442">
                  <c:v>92.700195900057281</c:v>
                </c:pt>
                <c:pt idx="443">
                  <c:v>93.529281523303453</c:v>
                </c:pt>
                <c:pt idx="444">
                  <c:v>93.177912870200572</c:v>
                </c:pt>
                <c:pt idx="445">
                  <c:v>92.585158765685236</c:v>
                </c:pt>
                <c:pt idx="446">
                  <c:v>93.803637868876919</c:v>
                </c:pt>
                <c:pt idx="447">
                  <c:v>95.044980000866389</c:v>
                </c:pt>
                <c:pt idx="448">
                  <c:v>96.066837056397077</c:v>
                </c:pt>
                <c:pt idx="449">
                  <c:v>94.026973560712165</c:v>
                </c:pt>
                <c:pt idx="450">
                  <c:v>94.1165003682151</c:v>
                </c:pt>
                <c:pt idx="451">
                  <c:v>93.575488907821082</c:v>
                </c:pt>
                <c:pt idx="452">
                  <c:v>92.764693707613162</c:v>
                </c:pt>
                <c:pt idx="453">
                  <c:v>93.211605754744681</c:v>
                </c:pt>
                <c:pt idx="454">
                  <c:v>92.629681505975668</c:v>
                </c:pt>
                <c:pt idx="455">
                  <c:v>92.444129977522024</c:v>
                </c:pt>
                <c:pt idx="456">
                  <c:v>95.232456837008257</c:v>
                </c:pt>
                <c:pt idx="457">
                  <c:v>95.017063039386969</c:v>
                </c:pt>
                <c:pt idx="458">
                  <c:v>94.946789308766412</c:v>
                </c:pt>
                <c:pt idx="459">
                  <c:v>95.255319865806058</c:v>
                </c:pt>
                <c:pt idx="460">
                  <c:v>96.94188940069985</c:v>
                </c:pt>
                <c:pt idx="461">
                  <c:v>98.187322811526826</c:v>
                </c:pt>
                <c:pt idx="462">
                  <c:v>97.691556081806326</c:v>
                </c:pt>
                <c:pt idx="463">
                  <c:v>98.979827588696509</c:v>
                </c:pt>
                <c:pt idx="464">
                  <c:v>97.167872390606419</c:v>
                </c:pt>
                <c:pt idx="465">
                  <c:v>97.869887706429083</c:v>
                </c:pt>
                <c:pt idx="466">
                  <c:v>98.751197300718616</c:v>
                </c:pt>
                <c:pt idx="467">
                  <c:v>99.843809413791945</c:v>
                </c:pt>
                <c:pt idx="468">
                  <c:v>99.523005020239793</c:v>
                </c:pt>
                <c:pt idx="469">
                  <c:v>100.08495420174337</c:v>
                </c:pt>
                <c:pt idx="470">
                  <c:v>100.57446368147708</c:v>
                </c:pt>
                <c:pt idx="471">
                  <c:v>101.01054587286231</c:v>
                </c:pt>
                <c:pt idx="472">
                  <c:v>101.55781458324309</c:v>
                </c:pt>
                <c:pt idx="473">
                  <c:v>102.22252706260619</c:v>
                </c:pt>
                <c:pt idx="474">
                  <c:v>102.16067655312165</c:v>
                </c:pt>
                <c:pt idx="475">
                  <c:v>101.63434556385043</c:v>
                </c:pt>
                <c:pt idx="476">
                  <c:v>99.682805558363299</c:v>
                </c:pt>
                <c:pt idx="477">
                  <c:v>98.864068463941393</c:v>
                </c:pt>
                <c:pt idx="478">
                  <c:v>98.964425127190637</c:v>
                </c:pt>
                <c:pt idx="479">
                  <c:v>99.258756540029552</c:v>
                </c:pt>
                <c:pt idx="480">
                  <c:v>99.89603338483532</c:v>
                </c:pt>
                <c:pt idx="481">
                  <c:v>100.88612286351012</c:v>
                </c:pt>
                <c:pt idx="482">
                  <c:v>101.9298802939945</c:v>
                </c:pt>
                <c:pt idx="483">
                  <c:v>101.72844497711291</c:v>
                </c:pt>
                <c:pt idx="484">
                  <c:v>102.04708339951578</c:v>
                </c:pt>
                <c:pt idx="485">
                  <c:v>104.1836936065345</c:v>
                </c:pt>
                <c:pt idx="486">
                  <c:v>103.99766075115879</c:v>
                </c:pt>
                <c:pt idx="487">
                  <c:v>103.3011806949398</c:v>
                </c:pt>
                <c:pt idx="488">
                  <c:v>103.57770301166256</c:v>
                </c:pt>
                <c:pt idx="489">
                  <c:v>105.04358415279242</c:v>
                </c:pt>
                <c:pt idx="490">
                  <c:v>105.50180738259232</c:v>
                </c:pt>
                <c:pt idx="491">
                  <c:v>106.47288444784581</c:v>
                </c:pt>
                <c:pt idx="492">
                  <c:v>106.04715078528488</c:v>
                </c:pt>
                <c:pt idx="493">
                  <c:v>105.83705158380626</c:v>
                </c:pt>
                <c:pt idx="494">
                  <c:v>106.3342622942929</c:v>
                </c:pt>
                <c:pt idx="495">
                  <c:v>106.38022901534951</c:v>
                </c:pt>
                <c:pt idx="496">
                  <c:v>105.3008533926328</c:v>
                </c:pt>
                <c:pt idx="497">
                  <c:v>105.3008533926328</c:v>
                </c:pt>
                <c:pt idx="498">
                  <c:v>106.80355604330016</c:v>
                </c:pt>
                <c:pt idx="499">
                  <c:v>104.65419067284691</c:v>
                </c:pt>
                <c:pt idx="500">
                  <c:v>103.59647476162283</c:v>
                </c:pt>
                <c:pt idx="501">
                  <c:v>103.79791007850443</c:v>
                </c:pt>
                <c:pt idx="502">
                  <c:v>104.58030699031089</c:v>
                </c:pt>
                <c:pt idx="503">
                  <c:v>103.66217588648388</c:v>
                </c:pt>
                <c:pt idx="504">
                  <c:v>103.76614250164855</c:v>
                </c:pt>
                <c:pt idx="505">
                  <c:v>102.7281609942289</c:v>
                </c:pt>
                <c:pt idx="506">
                  <c:v>104.03568557800145</c:v>
                </c:pt>
                <c:pt idx="507">
                  <c:v>104.30378467358814</c:v>
                </c:pt>
                <c:pt idx="508">
                  <c:v>105.01542652785199</c:v>
                </c:pt>
                <c:pt idx="509">
                  <c:v>104.98101165292478</c:v>
                </c:pt>
                <c:pt idx="510">
                  <c:v>105.736694920557</c:v>
                </c:pt>
                <c:pt idx="511">
                  <c:v>106.23270231373851</c:v>
                </c:pt>
                <c:pt idx="512">
                  <c:v>107.63312299346839</c:v>
                </c:pt>
                <c:pt idx="513">
                  <c:v>108.25547870369034</c:v>
                </c:pt>
                <c:pt idx="514">
                  <c:v>108.95701269259095</c:v>
                </c:pt>
                <c:pt idx="515">
                  <c:v>109.5042814029717</c:v>
                </c:pt>
                <c:pt idx="516">
                  <c:v>110.82480181363985</c:v>
                </c:pt>
                <c:pt idx="517">
                  <c:v>111.16822857252875</c:v>
                </c:pt>
                <c:pt idx="518">
                  <c:v>111.16822857252875</c:v>
                </c:pt>
                <c:pt idx="519">
                  <c:v>110.77065253490824</c:v>
                </c:pt>
                <c:pt idx="520">
                  <c:v>112.91376065537474</c:v>
                </c:pt>
                <c:pt idx="521">
                  <c:v>114.33030578699359</c:v>
                </c:pt>
                <c:pt idx="522">
                  <c:v>115.5490255536463</c:v>
                </c:pt>
                <c:pt idx="523">
                  <c:v>115.5490255536463</c:v>
                </c:pt>
                <c:pt idx="524">
                  <c:v>115.39355695782132</c:v>
                </c:pt>
                <c:pt idx="525">
                  <c:v>117.65073955881576</c:v>
                </c:pt>
                <c:pt idx="526">
                  <c:v>117.97322859659509</c:v>
                </c:pt>
                <c:pt idx="527">
                  <c:v>116.98674906983572</c:v>
                </c:pt>
                <c:pt idx="528">
                  <c:v>117.74556096246131</c:v>
                </c:pt>
                <c:pt idx="529">
                  <c:v>117.35809279020404</c:v>
                </c:pt>
                <c:pt idx="530">
                  <c:v>120.71631072540781</c:v>
                </c:pt>
                <c:pt idx="531">
                  <c:v>120.92977921534084</c:v>
                </c:pt>
                <c:pt idx="532">
                  <c:v>123.38767514283376</c:v>
                </c:pt>
                <c:pt idx="533">
                  <c:v>122.65533623092139</c:v>
                </c:pt>
                <c:pt idx="534">
                  <c:v>122.65533623092139</c:v>
                </c:pt>
                <c:pt idx="535">
                  <c:v>121.06816070543273</c:v>
                </c:pt>
                <c:pt idx="536">
                  <c:v>120.42968054332184</c:v>
                </c:pt>
                <c:pt idx="537">
                  <c:v>120.54182971616152</c:v>
                </c:pt>
                <c:pt idx="538">
                  <c:v>116.51577067660126</c:v>
                </c:pt>
                <c:pt idx="539">
                  <c:v>118.26924465366122</c:v>
                </c:pt>
                <c:pt idx="540">
                  <c:v>120.64218637941076</c:v>
                </c:pt>
                <c:pt idx="541">
                  <c:v>120.87538927314823</c:v>
                </c:pt>
                <c:pt idx="542">
                  <c:v>119.59650364123814</c:v>
                </c:pt>
                <c:pt idx="543">
                  <c:v>121.09559633999008</c:v>
                </c:pt>
                <c:pt idx="544">
                  <c:v>121.26430142617168</c:v>
                </c:pt>
                <c:pt idx="545">
                  <c:v>120.35026160118214</c:v>
                </c:pt>
                <c:pt idx="546">
                  <c:v>121.32903989718858</c:v>
                </c:pt>
                <c:pt idx="547">
                  <c:v>121.31652539721505</c:v>
                </c:pt>
                <c:pt idx="548">
                  <c:v>121.324467291429</c:v>
                </c:pt>
                <c:pt idx="549">
                  <c:v>123.19201574901687</c:v>
                </c:pt>
                <c:pt idx="550">
                  <c:v>123.44254641194846</c:v>
                </c:pt>
                <c:pt idx="551">
                  <c:v>120.30886748588507</c:v>
                </c:pt>
                <c:pt idx="552">
                  <c:v>121.0645507535173</c:v>
                </c:pt>
                <c:pt idx="553">
                  <c:v>121.11027681111288</c:v>
                </c:pt>
                <c:pt idx="554">
                  <c:v>121.11027681111288</c:v>
                </c:pt>
                <c:pt idx="555">
                  <c:v>123.4870691522389</c:v>
                </c:pt>
                <c:pt idx="556">
                  <c:v>123.35662955636097</c:v>
                </c:pt>
                <c:pt idx="557">
                  <c:v>123.96237948777188</c:v>
                </c:pt>
                <c:pt idx="558">
                  <c:v>123.84156643033515</c:v>
                </c:pt>
                <c:pt idx="559">
                  <c:v>125.88624319524064</c:v>
                </c:pt>
                <c:pt idx="560">
                  <c:v>126.72471469346694</c:v>
                </c:pt>
                <c:pt idx="561">
                  <c:v>128.27025544019756</c:v>
                </c:pt>
                <c:pt idx="562">
                  <c:v>126.81712946250224</c:v>
                </c:pt>
                <c:pt idx="563">
                  <c:v>125.63547186884804</c:v>
                </c:pt>
                <c:pt idx="564">
                  <c:v>124.28631250631742</c:v>
                </c:pt>
                <c:pt idx="565">
                  <c:v>125.53583719598187</c:v>
                </c:pt>
                <c:pt idx="566">
                  <c:v>124.1796985930814</c:v>
                </c:pt>
                <c:pt idx="567">
                  <c:v>124.09787301633142</c:v>
                </c:pt>
                <c:pt idx="568">
                  <c:v>125.31851809067236</c:v>
                </c:pt>
                <c:pt idx="569">
                  <c:v>125.33223590795104</c:v>
                </c:pt>
                <c:pt idx="570">
                  <c:v>125.51754677294365</c:v>
                </c:pt>
                <c:pt idx="571">
                  <c:v>124.13012192010935</c:v>
                </c:pt>
                <c:pt idx="572">
                  <c:v>125.00854355286654</c:v>
                </c:pt>
                <c:pt idx="573">
                  <c:v>124.85475960126877</c:v>
                </c:pt>
                <c:pt idx="574">
                  <c:v>125.56760477283777</c:v>
                </c:pt>
                <c:pt idx="575">
                  <c:v>126.21402682916265</c:v>
                </c:pt>
                <c:pt idx="576">
                  <c:v>125.56110685938997</c:v>
                </c:pt>
                <c:pt idx="577">
                  <c:v>123.30296160455143</c:v>
                </c:pt>
                <c:pt idx="578">
                  <c:v>124.30965686203727</c:v>
                </c:pt>
                <c:pt idx="579">
                  <c:v>124.1387858047064</c:v>
                </c:pt>
                <c:pt idx="580">
                  <c:v>124.38690983302769</c:v>
                </c:pt>
                <c:pt idx="581">
                  <c:v>124.57607131339677</c:v>
                </c:pt>
                <c:pt idx="582">
                  <c:v>122.35330358732956</c:v>
                </c:pt>
                <c:pt idx="583">
                  <c:v>122.06835804947079</c:v>
                </c:pt>
                <c:pt idx="584">
                  <c:v>121.38126386823195</c:v>
                </c:pt>
                <c:pt idx="585">
                  <c:v>119.12720989223089</c:v>
                </c:pt>
                <c:pt idx="586">
                  <c:v>123.39609836396978</c:v>
                </c:pt>
                <c:pt idx="587">
                  <c:v>121.28957108957977</c:v>
                </c:pt>
                <c:pt idx="588">
                  <c:v>121.28957108957977</c:v>
                </c:pt>
                <c:pt idx="589">
                  <c:v>121.48956242569515</c:v>
                </c:pt>
                <c:pt idx="590">
                  <c:v>122.59853965411847</c:v>
                </c:pt>
                <c:pt idx="591">
                  <c:v>122.57928657723613</c:v>
                </c:pt>
                <c:pt idx="592">
                  <c:v>124.24997232370198</c:v>
                </c:pt>
                <c:pt idx="593">
                  <c:v>124.14119243931671</c:v>
                </c:pt>
                <c:pt idx="594">
                  <c:v>122.66616608666772</c:v>
                </c:pt>
                <c:pt idx="595">
                  <c:v>123.98042924734909</c:v>
                </c:pt>
                <c:pt idx="596">
                  <c:v>126.44843304020526</c:v>
                </c:pt>
                <c:pt idx="597">
                  <c:v>127.3487550479161</c:v>
                </c:pt>
                <c:pt idx="598">
                  <c:v>127.5954350954712</c:v>
                </c:pt>
                <c:pt idx="599">
                  <c:v>127.9593182485476</c:v>
                </c:pt>
                <c:pt idx="600">
                  <c:v>130.19219383997805</c:v>
                </c:pt>
                <c:pt idx="601">
                  <c:v>132.3078663258872</c:v>
                </c:pt>
                <c:pt idx="602">
                  <c:v>136.06919555831516</c:v>
                </c:pt>
                <c:pt idx="603">
                  <c:v>136.61814891292315</c:v>
                </c:pt>
                <c:pt idx="604">
                  <c:v>140.33110478968419</c:v>
                </c:pt>
                <c:pt idx="605">
                  <c:v>140.50245717393713</c:v>
                </c:pt>
                <c:pt idx="606">
                  <c:v>138.91094970614992</c:v>
                </c:pt>
                <c:pt idx="607">
                  <c:v>138.0315654195486</c:v>
                </c:pt>
                <c:pt idx="608">
                  <c:v>140.72844016384369</c:v>
                </c:pt>
                <c:pt idx="609">
                  <c:v>139.89815122329236</c:v>
                </c:pt>
                <c:pt idx="610">
                  <c:v>141.79313531543761</c:v>
                </c:pt>
                <c:pt idx="611">
                  <c:v>144.11986965666949</c:v>
                </c:pt>
                <c:pt idx="612">
                  <c:v>146.30750051742643</c:v>
                </c:pt>
                <c:pt idx="613">
                  <c:v>147.78613682199085</c:v>
                </c:pt>
                <c:pt idx="614">
                  <c:v>145.238473423534</c:v>
                </c:pt>
                <c:pt idx="615">
                  <c:v>147.46749839958798</c:v>
                </c:pt>
                <c:pt idx="616">
                  <c:v>147.22322498664317</c:v>
                </c:pt>
                <c:pt idx="617">
                  <c:v>141.70697779638908</c:v>
                </c:pt>
                <c:pt idx="618">
                  <c:v>140.45432448173122</c:v>
                </c:pt>
                <c:pt idx="619">
                  <c:v>141.04106199972085</c:v>
                </c:pt>
                <c:pt idx="620">
                  <c:v>141.69759192140893</c:v>
                </c:pt>
                <c:pt idx="621">
                  <c:v>139.27748015729765</c:v>
                </c:pt>
                <c:pt idx="622">
                  <c:v>138.99999518673079</c:v>
                </c:pt>
                <c:pt idx="623">
                  <c:v>138.21904225569048</c:v>
                </c:pt>
                <c:pt idx="624">
                  <c:v>137.71653694906115</c:v>
                </c:pt>
                <c:pt idx="625">
                  <c:v>135.93755264513209</c:v>
                </c:pt>
                <c:pt idx="626">
                  <c:v>135.65934568418214</c:v>
                </c:pt>
                <c:pt idx="627">
                  <c:v>139.57686550281815</c:v>
                </c:pt>
                <c:pt idx="628">
                  <c:v>139.4057537820263</c:v>
                </c:pt>
                <c:pt idx="629">
                  <c:v>139.4057537820263</c:v>
                </c:pt>
                <c:pt idx="630">
                  <c:v>142.7897227075602</c:v>
                </c:pt>
                <c:pt idx="631">
                  <c:v>142.94037803416458</c:v>
                </c:pt>
                <c:pt idx="632">
                  <c:v>140.84034867322234</c:v>
                </c:pt>
                <c:pt idx="633">
                  <c:v>144.25054991600845</c:v>
                </c:pt>
                <c:pt idx="634">
                  <c:v>142.54376465038817</c:v>
                </c:pt>
                <c:pt idx="635">
                  <c:v>143.6257875711762</c:v>
                </c:pt>
                <c:pt idx="636">
                  <c:v>143.56225241746446</c:v>
                </c:pt>
                <c:pt idx="637">
                  <c:v>144.02745488763424</c:v>
                </c:pt>
                <c:pt idx="638">
                  <c:v>142.02898550724638</c:v>
                </c:pt>
                <c:pt idx="639">
                  <c:v>138.00846172728981</c:v>
                </c:pt>
                <c:pt idx="640">
                  <c:v>136.18687999075851</c:v>
                </c:pt>
                <c:pt idx="641">
                  <c:v>134.699339138136</c:v>
                </c:pt>
                <c:pt idx="642">
                  <c:v>127.56872145129694</c:v>
                </c:pt>
                <c:pt idx="643">
                  <c:v>132.13242266279678</c:v>
                </c:pt>
                <c:pt idx="644">
                  <c:v>132.81662888250327</c:v>
                </c:pt>
                <c:pt idx="645">
                  <c:v>130.78687325218161</c:v>
                </c:pt>
                <c:pt idx="646">
                  <c:v>131.67925336567851</c:v>
                </c:pt>
                <c:pt idx="647">
                  <c:v>131.16832483791316</c:v>
                </c:pt>
                <c:pt idx="648">
                  <c:v>129.39920773588628</c:v>
                </c:pt>
                <c:pt idx="649">
                  <c:v>133.52923339061124</c:v>
                </c:pt>
                <c:pt idx="650">
                  <c:v>133.39590583320097</c:v>
                </c:pt>
                <c:pt idx="651">
                  <c:v>139.14198662873812</c:v>
                </c:pt>
                <c:pt idx="652">
                  <c:v>138.38124942842427</c:v>
                </c:pt>
                <c:pt idx="653">
                  <c:v>137.71244567022367</c:v>
                </c:pt>
                <c:pt idx="654">
                  <c:v>137.71244567022367</c:v>
                </c:pt>
                <c:pt idx="655">
                  <c:v>130.75823430031912</c:v>
                </c:pt>
                <c:pt idx="656">
                  <c:v>131.11225025149332</c:v>
                </c:pt>
                <c:pt idx="657">
                  <c:v>130.3426085031214</c:v>
                </c:pt>
                <c:pt idx="658">
                  <c:v>130.45235104135079</c:v>
                </c:pt>
                <c:pt idx="659">
                  <c:v>132.83997323822314</c:v>
                </c:pt>
                <c:pt idx="660">
                  <c:v>133.15909298754806</c:v>
                </c:pt>
                <c:pt idx="661">
                  <c:v>135.88869796254312</c:v>
                </c:pt>
                <c:pt idx="662">
                  <c:v>136.38638999995186</c:v>
                </c:pt>
                <c:pt idx="663">
                  <c:v>137.7733335258641</c:v>
                </c:pt>
                <c:pt idx="664">
                  <c:v>135.63287270346893</c:v>
                </c:pt>
                <c:pt idx="665">
                  <c:v>138.58003744723456</c:v>
                </c:pt>
                <c:pt idx="666">
                  <c:v>139.75447513705785</c:v>
                </c:pt>
                <c:pt idx="667">
                  <c:v>139.60069118546008</c:v>
                </c:pt>
                <c:pt idx="668">
                  <c:v>138.4125356783581</c:v>
                </c:pt>
                <c:pt idx="669">
                  <c:v>140.57513753916797</c:v>
                </c:pt>
                <c:pt idx="670">
                  <c:v>139.83581938688576</c:v>
                </c:pt>
                <c:pt idx="671">
                  <c:v>140.48801736627536</c:v>
                </c:pt>
                <c:pt idx="672">
                  <c:v>141.46366703728842</c:v>
                </c:pt>
                <c:pt idx="673">
                  <c:v>137.77862812200675</c:v>
                </c:pt>
                <c:pt idx="674">
                  <c:v>138.68183809124997</c:v>
                </c:pt>
                <c:pt idx="675">
                  <c:v>137.31535095952523</c:v>
                </c:pt>
                <c:pt idx="676">
                  <c:v>137.06289498890541</c:v>
                </c:pt>
                <c:pt idx="677">
                  <c:v>138.05707574641772</c:v>
                </c:pt>
                <c:pt idx="678">
                  <c:v>138.61469298562275</c:v>
                </c:pt>
                <c:pt idx="679">
                  <c:v>137.8503458333935</c:v>
                </c:pt>
                <c:pt idx="680">
                  <c:v>139.78407674276446</c:v>
                </c:pt>
                <c:pt idx="681">
                  <c:v>140.27527086672541</c:v>
                </c:pt>
                <c:pt idx="682">
                  <c:v>142.20683580494708</c:v>
                </c:pt>
                <c:pt idx="683">
                  <c:v>143.44625262924831</c:v>
                </c:pt>
                <c:pt idx="684">
                  <c:v>143.33747274486305</c:v>
                </c:pt>
                <c:pt idx="685">
                  <c:v>141.69542595025968</c:v>
                </c:pt>
                <c:pt idx="686">
                  <c:v>141.66221439263762</c:v>
                </c:pt>
                <c:pt idx="687">
                  <c:v>138.88880866773522</c:v>
                </c:pt>
                <c:pt idx="688">
                  <c:v>136.29830717321511</c:v>
                </c:pt>
                <c:pt idx="689">
                  <c:v>136.75484575878784</c:v>
                </c:pt>
                <c:pt idx="690">
                  <c:v>139.14487459027046</c:v>
                </c:pt>
                <c:pt idx="691">
                  <c:v>139.61777829119316</c:v>
                </c:pt>
                <c:pt idx="692">
                  <c:v>139.68347941605415</c:v>
                </c:pt>
                <c:pt idx="693">
                  <c:v>140.29356128976363</c:v>
                </c:pt>
                <c:pt idx="694">
                  <c:v>139.5583344163189</c:v>
                </c:pt>
                <c:pt idx="695">
                  <c:v>137.84529190071189</c:v>
                </c:pt>
                <c:pt idx="696">
                  <c:v>136.34042327889526</c:v>
                </c:pt>
                <c:pt idx="697">
                  <c:v>136.93702799878707</c:v>
                </c:pt>
                <c:pt idx="698">
                  <c:v>137.15001516179805</c:v>
                </c:pt>
                <c:pt idx="699">
                  <c:v>137.15001516179805</c:v>
                </c:pt>
                <c:pt idx="700">
                  <c:v>135.6032710977623</c:v>
                </c:pt>
                <c:pt idx="701">
                  <c:v>134.88489066658965</c:v>
                </c:pt>
                <c:pt idx="702">
                  <c:v>133.28303466997821</c:v>
                </c:pt>
                <c:pt idx="703">
                  <c:v>133.67122483261855</c:v>
                </c:pt>
                <c:pt idx="704">
                  <c:v>133.52466078485168</c:v>
                </c:pt>
                <c:pt idx="705">
                  <c:v>134.28828594669787</c:v>
                </c:pt>
                <c:pt idx="706">
                  <c:v>136.45401643250113</c:v>
                </c:pt>
                <c:pt idx="707">
                  <c:v>135.9637849623843</c:v>
                </c:pt>
                <c:pt idx="708">
                  <c:v>134.87430147430436</c:v>
                </c:pt>
                <c:pt idx="709">
                  <c:v>132.65851298860699</c:v>
                </c:pt>
                <c:pt idx="710">
                  <c:v>132.81085295943856</c:v>
                </c:pt>
                <c:pt idx="711">
                  <c:v>134.56504892688164</c:v>
                </c:pt>
                <c:pt idx="712">
                  <c:v>136.09205858711294</c:v>
                </c:pt>
                <c:pt idx="713">
                  <c:v>136.64702852824666</c:v>
                </c:pt>
                <c:pt idx="714">
                  <c:v>137.2636083154039</c:v>
                </c:pt>
                <c:pt idx="715">
                  <c:v>136.82560081633045</c:v>
                </c:pt>
                <c:pt idx="716">
                  <c:v>137.12546748877304</c:v>
                </c:pt>
                <c:pt idx="717">
                  <c:v>137.69559922795162</c:v>
                </c:pt>
                <c:pt idx="718">
                  <c:v>139.16966292675647</c:v>
                </c:pt>
                <c:pt idx="719">
                  <c:v>138.21061903455447</c:v>
                </c:pt>
                <c:pt idx="720">
                  <c:v>138.22289287106696</c:v>
                </c:pt>
                <c:pt idx="721">
                  <c:v>137.95695974662951</c:v>
                </c:pt>
                <c:pt idx="722">
                  <c:v>138.90108250424771</c:v>
                </c:pt>
                <c:pt idx="723">
                  <c:v>138.9075804176955</c:v>
                </c:pt>
                <c:pt idx="724">
                  <c:v>138.58244408184484</c:v>
                </c:pt>
                <c:pt idx="725">
                  <c:v>137.40247113241787</c:v>
                </c:pt>
                <c:pt idx="726">
                  <c:v>135.78136205892403</c:v>
                </c:pt>
                <c:pt idx="727">
                  <c:v>136.74738519149591</c:v>
                </c:pt>
                <c:pt idx="728">
                  <c:v>137.59331725701415</c:v>
                </c:pt>
                <c:pt idx="729">
                  <c:v>137.73506803556043</c:v>
                </c:pt>
                <c:pt idx="730">
                  <c:v>137.90882705442365</c:v>
                </c:pt>
                <c:pt idx="731">
                  <c:v>140.18694737652763</c:v>
                </c:pt>
                <c:pt idx="732">
                  <c:v>137.92952411207216</c:v>
                </c:pt>
                <c:pt idx="733">
                  <c:v>138.56872626456615</c:v>
                </c:pt>
                <c:pt idx="734">
                  <c:v>139.77541285816739</c:v>
                </c:pt>
                <c:pt idx="735">
                  <c:v>140.43314609716063</c:v>
                </c:pt>
                <c:pt idx="736">
                  <c:v>140.75467248109587</c:v>
                </c:pt>
                <c:pt idx="737">
                  <c:v>141.14093733604801</c:v>
                </c:pt>
                <c:pt idx="738">
                  <c:v>141.73754205593983</c:v>
                </c:pt>
                <c:pt idx="739">
                  <c:v>143.85489918607618</c:v>
                </c:pt>
                <c:pt idx="740">
                  <c:v>143.62963818655271</c:v>
                </c:pt>
                <c:pt idx="741">
                  <c:v>142.67179761165579</c:v>
                </c:pt>
                <c:pt idx="742">
                  <c:v>141.32600753757961</c:v>
                </c:pt>
                <c:pt idx="743">
                  <c:v>139.99393528078207</c:v>
                </c:pt>
                <c:pt idx="744">
                  <c:v>139.01611963861976</c:v>
                </c:pt>
                <c:pt idx="745">
                  <c:v>141.08269677847892</c:v>
                </c:pt>
                <c:pt idx="746">
                  <c:v>142.29949123744339</c:v>
                </c:pt>
                <c:pt idx="747">
                  <c:v>143.72421892673722</c:v>
                </c:pt>
                <c:pt idx="748">
                  <c:v>145.73327749941038</c:v>
                </c:pt>
                <c:pt idx="749">
                  <c:v>146.22350896952719</c:v>
                </c:pt>
                <c:pt idx="750">
                  <c:v>145.69116139373023</c:v>
                </c:pt>
                <c:pt idx="751">
                  <c:v>148.35771254193563</c:v>
                </c:pt>
                <c:pt idx="752">
                  <c:v>146.95464456413441</c:v>
                </c:pt>
                <c:pt idx="753">
                  <c:v>147.00855317940497</c:v>
                </c:pt>
                <c:pt idx="754">
                  <c:v>148.19189541728636</c:v>
                </c:pt>
                <c:pt idx="755">
                  <c:v>149.90397527904929</c:v>
                </c:pt>
                <c:pt idx="756">
                  <c:v>149.46283915498248</c:v>
                </c:pt>
                <c:pt idx="757">
                  <c:v>149.46283915498248</c:v>
                </c:pt>
                <c:pt idx="758">
                  <c:v>147.68241087028719</c:v>
                </c:pt>
                <c:pt idx="759">
                  <c:v>145.14557732757666</c:v>
                </c:pt>
                <c:pt idx="760">
                  <c:v>141.21602433588919</c:v>
                </c:pt>
                <c:pt idx="761">
                  <c:v>141.76882830587363</c:v>
                </c:pt>
                <c:pt idx="762">
                  <c:v>143.58583743664533</c:v>
                </c:pt>
                <c:pt idx="763">
                  <c:v>145.26109578887076</c:v>
                </c:pt>
                <c:pt idx="764">
                  <c:v>146.27525161364852</c:v>
                </c:pt>
                <c:pt idx="765">
                  <c:v>145.56890435552731</c:v>
                </c:pt>
                <c:pt idx="766">
                  <c:v>145.56385042284569</c:v>
                </c:pt>
                <c:pt idx="767">
                  <c:v>144.74559465534585</c:v>
                </c:pt>
                <c:pt idx="768">
                  <c:v>144.14513932007759</c:v>
                </c:pt>
                <c:pt idx="769">
                  <c:v>143.72542224404239</c:v>
                </c:pt>
                <c:pt idx="770">
                  <c:v>144.27630090633858</c:v>
                </c:pt>
                <c:pt idx="771">
                  <c:v>143.16251040869469</c:v>
                </c:pt>
                <c:pt idx="772">
                  <c:v>144.7819348379613</c:v>
                </c:pt>
                <c:pt idx="773">
                  <c:v>144.63970273249294</c:v>
                </c:pt>
                <c:pt idx="774">
                  <c:v>143.1709336298307</c:v>
                </c:pt>
                <c:pt idx="775">
                  <c:v>145.63508680731042</c:v>
                </c:pt>
                <c:pt idx="776">
                  <c:v>148.14255940777537</c:v>
                </c:pt>
                <c:pt idx="777">
                  <c:v>148.52256701274072</c:v>
                </c:pt>
                <c:pt idx="778">
                  <c:v>148.52256701274072</c:v>
                </c:pt>
                <c:pt idx="779">
                  <c:v>149.63804215461184</c:v>
                </c:pt>
                <c:pt idx="780">
                  <c:v>147.9635057927695</c:v>
                </c:pt>
                <c:pt idx="781">
                  <c:v>148.78946279102229</c:v>
                </c:pt>
                <c:pt idx="782">
                  <c:v>147.02203033322263</c:v>
                </c:pt>
                <c:pt idx="783">
                  <c:v>146.30003995013453</c:v>
                </c:pt>
                <c:pt idx="784">
                  <c:v>146.12435562358311</c:v>
                </c:pt>
                <c:pt idx="785">
                  <c:v>149.68088025067505</c:v>
                </c:pt>
                <c:pt idx="786">
                  <c:v>149.04817601162884</c:v>
                </c:pt>
                <c:pt idx="787">
                  <c:v>148.04605335990257</c:v>
                </c:pt>
                <c:pt idx="788">
                  <c:v>149.8459753849412</c:v>
                </c:pt>
                <c:pt idx="789">
                  <c:v>148.17865892692976</c:v>
                </c:pt>
                <c:pt idx="790">
                  <c:v>149.12591030954135</c:v>
                </c:pt>
                <c:pt idx="791">
                  <c:v>149.72419967366034</c:v>
                </c:pt>
                <c:pt idx="792">
                  <c:v>147.29277672688067</c:v>
                </c:pt>
                <c:pt idx="793">
                  <c:v>147.65858518764529</c:v>
                </c:pt>
                <c:pt idx="794">
                  <c:v>147.65858518764529</c:v>
                </c:pt>
                <c:pt idx="795">
                  <c:v>148.31679975356062</c:v>
                </c:pt>
                <c:pt idx="796">
                  <c:v>151.86682646720479</c:v>
                </c:pt>
                <c:pt idx="797">
                  <c:v>152.90577062846856</c:v>
                </c:pt>
                <c:pt idx="798">
                  <c:v>151.86177253452317</c:v>
                </c:pt>
                <c:pt idx="799">
                  <c:v>151.89450276522317</c:v>
                </c:pt>
                <c:pt idx="800">
                  <c:v>152.81840979211492</c:v>
                </c:pt>
                <c:pt idx="801">
                  <c:v>153.86000125145</c:v>
                </c:pt>
                <c:pt idx="802">
                  <c:v>153.14499010873175</c:v>
                </c:pt>
                <c:pt idx="803">
                  <c:v>155.10326869112768</c:v>
                </c:pt>
                <c:pt idx="804">
                  <c:v>154.79016552832849</c:v>
                </c:pt>
                <c:pt idx="805">
                  <c:v>157.47452577265003</c:v>
                </c:pt>
                <c:pt idx="806">
                  <c:v>156.44544881328846</c:v>
                </c:pt>
                <c:pt idx="807">
                  <c:v>156.54628680345976</c:v>
                </c:pt>
                <c:pt idx="808">
                  <c:v>157.50629334950594</c:v>
                </c:pt>
                <c:pt idx="809">
                  <c:v>159.09876347113723</c:v>
                </c:pt>
                <c:pt idx="810">
                  <c:v>159.04292954817842</c:v>
                </c:pt>
                <c:pt idx="811">
                  <c:v>161.74509888861613</c:v>
                </c:pt>
                <c:pt idx="812">
                  <c:v>160.10834669015543</c:v>
                </c:pt>
                <c:pt idx="813">
                  <c:v>161.64835217728233</c:v>
                </c:pt>
                <c:pt idx="814">
                  <c:v>160.91480994806483</c:v>
                </c:pt>
                <c:pt idx="815">
                  <c:v>158.81863120249906</c:v>
                </c:pt>
                <c:pt idx="816">
                  <c:v>160.73623765998101</c:v>
                </c:pt>
                <c:pt idx="817">
                  <c:v>161.50780471604116</c:v>
                </c:pt>
                <c:pt idx="818">
                  <c:v>161.80574608079553</c:v>
                </c:pt>
                <c:pt idx="819">
                  <c:v>161.80574608079553</c:v>
                </c:pt>
                <c:pt idx="820">
                  <c:v>165.92446055285208</c:v>
                </c:pt>
                <c:pt idx="821">
                  <c:v>168.90628083500593</c:v>
                </c:pt>
                <c:pt idx="822">
                  <c:v>169.68627111220212</c:v>
                </c:pt>
                <c:pt idx="823">
                  <c:v>162.77874845373728</c:v>
                </c:pt>
                <c:pt idx="824">
                  <c:v>168.48223181667223</c:v>
                </c:pt>
                <c:pt idx="825">
                  <c:v>174.97436934140035</c:v>
                </c:pt>
                <c:pt idx="826">
                  <c:v>175.78347989738111</c:v>
                </c:pt>
                <c:pt idx="827">
                  <c:v>179.06661083274372</c:v>
                </c:pt>
                <c:pt idx="828">
                  <c:v>181.28769391458371</c:v>
                </c:pt>
                <c:pt idx="829">
                  <c:v>183.41467758316128</c:v>
                </c:pt>
                <c:pt idx="830">
                  <c:v>185.18644198325947</c:v>
                </c:pt>
                <c:pt idx="831">
                  <c:v>180.33827656082289</c:v>
                </c:pt>
                <c:pt idx="832">
                  <c:v>179.28922453419588</c:v>
                </c:pt>
                <c:pt idx="833">
                  <c:v>180.34597779157582</c:v>
                </c:pt>
                <c:pt idx="834">
                  <c:v>178.81824614096141</c:v>
                </c:pt>
                <c:pt idx="835">
                  <c:v>179.9009910521325</c:v>
                </c:pt>
                <c:pt idx="836">
                  <c:v>175.8850398779355</c:v>
                </c:pt>
                <c:pt idx="837">
                  <c:v>178.46591483401443</c:v>
                </c:pt>
                <c:pt idx="838">
                  <c:v>177.21229886551245</c:v>
                </c:pt>
                <c:pt idx="839">
                  <c:v>181.20851563590506</c:v>
                </c:pt>
                <c:pt idx="840">
                  <c:v>181.14522114565432</c:v>
                </c:pt>
                <c:pt idx="841">
                  <c:v>182.36370024884602</c:v>
                </c:pt>
                <c:pt idx="842">
                  <c:v>180.43381995485154</c:v>
                </c:pt>
                <c:pt idx="843">
                  <c:v>182.19403250882033</c:v>
                </c:pt>
                <c:pt idx="844">
                  <c:v>178.42789000717175</c:v>
                </c:pt>
                <c:pt idx="845">
                  <c:v>174.41627077527329</c:v>
                </c:pt>
                <c:pt idx="846">
                  <c:v>177.16296285600143</c:v>
                </c:pt>
                <c:pt idx="847">
                  <c:v>175.29421108110841</c:v>
                </c:pt>
                <c:pt idx="848">
                  <c:v>172.85990017279639</c:v>
                </c:pt>
                <c:pt idx="849">
                  <c:v>175.81284083962666</c:v>
                </c:pt>
                <c:pt idx="850">
                  <c:v>178.52944998772614</c:v>
                </c:pt>
                <c:pt idx="851">
                  <c:v>177.31000823069036</c:v>
                </c:pt>
                <c:pt idx="852">
                  <c:v>177.60385831660724</c:v>
                </c:pt>
                <c:pt idx="853">
                  <c:v>181.63906256768661</c:v>
                </c:pt>
                <c:pt idx="854">
                  <c:v>181.61932816388219</c:v>
                </c:pt>
                <c:pt idx="855">
                  <c:v>183.72489278442811</c:v>
                </c:pt>
                <c:pt idx="856">
                  <c:v>184.56240162881028</c:v>
                </c:pt>
                <c:pt idx="857">
                  <c:v>184.35807835039637</c:v>
                </c:pt>
                <c:pt idx="858">
                  <c:v>184.35807835039637</c:v>
                </c:pt>
                <c:pt idx="859">
                  <c:v>187.67297686261486</c:v>
                </c:pt>
                <c:pt idx="860">
                  <c:v>185.92431615477548</c:v>
                </c:pt>
                <c:pt idx="861">
                  <c:v>186.88817331619811</c:v>
                </c:pt>
                <c:pt idx="862">
                  <c:v>186.35245645194672</c:v>
                </c:pt>
                <c:pt idx="863">
                  <c:v>184.50825235007869</c:v>
                </c:pt>
                <c:pt idx="864">
                  <c:v>183.57856940012226</c:v>
                </c:pt>
                <c:pt idx="865">
                  <c:v>185.47331282880643</c:v>
                </c:pt>
              </c:numCache>
            </c:numRef>
          </c:val>
          <c:smooth val="0"/>
          <c:extLst>
            <c:ext xmlns:c16="http://schemas.microsoft.com/office/drawing/2014/chart" uri="{C3380CC4-5D6E-409C-BE32-E72D297353CC}">
              <c16:uniqueId val="{00000001-22EE-4F3B-95CC-C8D4CD3B80A3}"/>
            </c:ext>
          </c:extLst>
        </c:ser>
        <c:dLbls>
          <c:showLegendKey val="0"/>
          <c:showVal val="0"/>
          <c:showCatName val="0"/>
          <c:showSerName val="0"/>
          <c:showPercent val="0"/>
          <c:showBubbleSize val="0"/>
        </c:dLbls>
        <c:smooth val="0"/>
        <c:axId val="954917208"/>
        <c:axId val="954914584"/>
      </c:lineChart>
      <c:dateAx>
        <c:axId val="954917208"/>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954914584"/>
        <c:crosses val="autoZero"/>
        <c:auto val="1"/>
        <c:lblOffset val="100"/>
        <c:baseTimeUnit val="days"/>
        <c:majorUnit val="1"/>
        <c:majorTimeUnit val="years"/>
      </c:dateAx>
      <c:valAx>
        <c:axId val="954914584"/>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err="1"/>
                  <a:t>Indeks</a:t>
                </a:r>
                <a:endParaRPr lang="en-US" dirty="0"/>
              </a:p>
            </c:rich>
          </c:tx>
          <c:layout>
            <c:manualLayout>
              <c:xMode val="edge"/>
              <c:yMode val="edge"/>
              <c:x val="1.8506959265734608E-2"/>
              <c:y val="1.9067928785922065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954917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a:t>Inflation</a:t>
            </a:r>
          </a:p>
        </c:rich>
      </c:tx>
      <c:layout/>
      <c:overlay val="0"/>
      <c:spPr>
        <a:noFill/>
        <a:ln>
          <a:noFill/>
        </a:ln>
        <a:effectLst/>
      </c:spPr>
      <c:txPr>
        <a:bodyPr rot="0" spcFirstLastPara="1" vertOverflow="ellipsis" vert="horz" wrap="square" anchor="ctr" anchorCtr="1"/>
        <a:lstStyle/>
        <a:p>
          <a:pPr>
            <a:defRPr sz="1260" b="1" i="0" u="none" strike="noStrike" kern="1200" spc="0" baseline="0">
              <a:solidFill>
                <a:schemeClr val="tx1"/>
              </a:solidFill>
              <a:latin typeface="Arial" panose="020B0604020202020204" pitchFamily="34" charset="0"/>
              <a:ea typeface="+mn-ea"/>
              <a:cs typeface="Arial" panose="020B0604020202020204" pitchFamily="34" charset="0"/>
            </a:defRPr>
          </a:pPr>
          <a:endParaRPr lang="da-DK"/>
        </a:p>
      </c:txPr>
    </c:title>
    <c:autoTitleDeleted val="0"/>
    <c:plotArea>
      <c:layout>
        <c:manualLayout>
          <c:layoutTarget val="inner"/>
          <c:xMode val="edge"/>
          <c:yMode val="edge"/>
          <c:x val="6.6863319041648439E-2"/>
          <c:y val="8.0388551327150615E-2"/>
          <c:w val="0.87506036744216631"/>
          <c:h val="0.74252504886938586"/>
        </c:manualLayout>
      </c:layout>
      <c:lineChart>
        <c:grouping val="standard"/>
        <c:varyColors val="0"/>
        <c:ser>
          <c:idx val="0"/>
          <c:order val="0"/>
          <c:tx>
            <c:v>USA</c:v>
          </c:tx>
          <c:spPr>
            <a:ln w="28575" cap="rnd">
              <a:solidFill>
                <a:schemeClr val="accent1"/>
              </a:solidFill>
              <a:round/>
            </a:ln>
            <a:effectLst/>
          </c:spPr>
          <c:marker>
            <c:symbol val="none"/>
          </c:marker>
          <c:cat>
            <c:numRef>
              <c:f>Inflation!$AY$3:$CK$3</c:f>
              <c:numCache>
                <c:formatCode>General</c:formatCode>
                <c:ptCount val="39"/>
                <c:pt idx="0" formatCode="0">
                  <c:v>2019</c:v>
                </c:pt>
                <c:pt idx="12" formatCode="0">
                  <c:v>2020</c:v>
                </c:pt>
                <c:pt idx="24" formatCode="0">
                  <c:v>2021</c:v>
                </c:pt>
                <c:pt idx="36" formatCode="0">
                  <c:v>2022</c:v>
                </c:pt>
              </c:numCache>
            </c:numRef>
          </c:cat>
          <c:val>
            <c:numRef>
              <c:f>Inflation!$AY$10:$CK$10</c:f>
              <c:numCache>
                <c:formatCode>General</c:formatCode>
                <c:ptCount val="39"/>
                <c:pt idx="0">
                  <c:v>1.6</c:v>
                </c:pt>
                <c:pt idx="1">
                  <c:v>1.5</c:v>
                </c:pt>
                <c:pt idx="2">
                  <c:v>1.9</c:v>
                </c:pt>
                <c:pt idx="3">
                  <c:v>2</c:v>
                </c:pt>
                <c:pt idx="4">
                  <c:v>1.8</c:v>
                </c:pt>
                <c:pt idx="5">
                  <c:v>1.6</c:v>
                </c:pt>
                <c:pt idx="6">
                  <c:v>1.8</c:v>
                </c:pt>
                <c:pt idx="7">
                  <c:v>1.7</c:v>
                </c:pt>
                <c:pt idx="8">
                  <c:v>1.7</c:v>
                </c:pt>
                <c:pt idx="9">
                  <c:v>1.8</c:v>
                </c:pt>
                <c:pt idx="10">
                  <c:v>2.1</c:v>
                </c:pt>
                <c:pt idx="11">
                  <c:v>2.2999999999999998</c:v>
                </c:pt>
                <c:pt idx="12">
                  <c:v>2.5</c:v>
                </c:pt>
                <c:pt idx="13">
                  <c:v>2.2999999999999998</c:v>
                </c:pt>
                <c:pt idx="14">
                  <c:v>1.5</c:v>
                </c:pt>
                <c:pt idx="15">
                  <c:v>0.3</c:v>
                </c:pt>
                <c:pt idx="16">
                  <c:v>0.1</c:v>
                </c:pt>
                <c:pt idx="17">
                  <c:v>0.6</c:v>
                </c:pt>
                <c:pt idx="18">
                  <c:v>1</c:v>
                </c:pt>
                <c:pt idx="19">
                  <c:v>1.3</c:v>
                </c:pt>
                <c:pt idx="20">
                  <c:v>1.4</c:v>
                </c:pt>
                <c:pt idx="21">
                  <c:v>1.2</c:v>
                </c:pt>
                <c:pt idx="22">
                  <c:v>1.2</c:v>
                </c:pt>
                <c:pt idx="23">
                  <c:v>1.4</c:v>
                </c:pt>
                <c:pt idx="24">
                  <c:v>1.4</c:v>
                </c:pt>
                <c:pt idx="25">
                  <c:v>1.7</c:v>
                </c:pt>
                <c:pt idx="26">
                  <c:v>2.6</c:v>
                </c:pt>
                <c:pt idx="27">
                  <c:v>4.2</c:v>
                </c:pt>
                <c:pt idx="28">
                  <c:v>5</c:v>
                </c:pt>
                <c:pt idx="29">
                  <c:v>5.4</c:v>
                </c:pt>
                <c:pt idx="30">
                  <c:v>5.4</c:v>
                </c:pt>
                <c:pt idx="31">
                  <c:v>5.3</c:v>
                </c:pt>
                <c:pt idx="32">
                  <c:v>5.4</c:v>
                </c:pt>
                <c:pt idx="33">
                  <c:v>6.2</c:v>
                </c:pt>
                <c:pt idx="34">
                  <c:v>6.8</c:v>
                </c:pt>
                <c:pt idx="35">
                  <c:v>7</c:v>
                </c:pt>
                <c:pt idx="36">
                  <c:v>7.5</c:v>
                </c:pt>
                <c:pt idx="37">
                  <c:v>7.9</c:v>
                </c:pt>
                <c:pt idx="38">
                  <c:v>8.5</c:v>
                </c:pt>
              </c:numCache>
            </c:numRef>
          </c:val>
          <c:smooth val="0"/>
          <c:extLst>
            <c:ext xmlns:c16="http://schemas.microsoft.com/office/drawing/2014/chart" uri="{C3380CC4-5D6E-409C-BE32-E72D297353CC}">
              <c16:uniqueId val="{00000000-36CB-4AC5-886A-AE0CFA0EE359}"/>
            </c:ext>
          </c:extLst>
        </c:ser>
        <c:ser>
          <c:idx val="1"/>
          <c:order val="1"/>
          <c:tx>
            <c:v>Euroområdet</c:v>
          </c:tx>
          <c:spPr>
            <a:ln w="28575" cap="rnd">
              <a:solidFill>
                <a:schemeClr val="accent2"/>
              </a:solidFill>
              <a:round/>
            </a:ln>
            <a:effectLst/>
          </c:spPr>
          <c:marker>
            <c:symbol val="none"/>
          </c:marker>
          <c:cat>
            <c:numRef>
              <c:f>Inflation!$AY$3:$CK$3</c:f>
              <c:numCache>
                <c:formatCode>General</c:formatCode>
                <c:ptCount val="39"/>
                <c:pt idx="0" formatCode="0">
                  <c:v>2019</c:v>
                </c:pt>
                <c:pt idx="12" formatCode="0">
                  <c:v>2020</c:v>
                </c:pt>
                <c:pt idx="24" formatCode="0">
                  <c:v>2021</c:v>
                </c:pt>
                <c:pt idx="36" formatCode="0">
                  <c:v>2022</c:v>
                </c:pt>
              </c:numCache>
            </c:numRef>
          </c:cat>
          <c:val>
            <c:numRef>
              <c:f>Inflation!$AY$11:$CK$11</c:f>
              <c:numCache>
                <c:formatCode>General</c:formatCode>
                <c:ptCount val="39"/>
                <c:pt idx="0">
                  <c:v>1.4</c:v>
                </c:pt>
                <c:pt idx="1">
                  <c:v>1.5</c:v>
                </c:pt>
                <c:pt idx="2">
                  <c:v>1.4</c:v>
                </c:pt>
                <c:pt idx="3">
                  <c:v>1.7</c:v>
                </c:pt>
                <c:pt idx="4">
                  <c:v>1.2</c:v>
                </c:pt>
                <c:pt idx="5">
                  <c:v>1.3</c:v>
                </c:pt>
                <c:pt idx="6">
                  <c:v>1</c:v>
                </c:pt>
                <c:pt idx="7">
                  <c:v>1</c:v>
                </c:pt>
                <c:pt idx="8">
                  <c:v>0.8</c:v>
                </c:pt>
                <c:pt idx="9">
                  <c:v>0.7</c:v>
                </c:pt>
                <c:pt idx="10">
                  <c:v>1</c:v>
                </c:pt>
                <c:pt idx="11">
                  <c:v>1.3</c:v>
                </c:pt>
                <c:pt idx="12">
                  <c:v>1.4</c:v>
                </c:pt>
                <c:pt idx="13">
                  <c:v>1.2</c:v>
                </c:pt>
                <c:pt idx="14">
                  <c:v>0.7</c:v>
                </c:pt>
                <c:pt idx="15">
                  <c:v>0.3</c:v>
                </c:pt>
                <c:pt idx="16">
                  <c:v>0.1</c:v>
                </c:pt>
                <c:pt idx="17">
                  <c:v>0.3</c:v>
                </c:pt>
                <c:pt idx="18">
                  <c:v>0.4</c:v>
                </c:pt>
                <c:pt idx="19">
                  <c:v>-0.2</c:v>
                </c:pt>
                <c:pt idx="20">
                  <c:v>-0.3</c:v>
                </c:pt>
                <c:pt idx="21">
                  <c:v>-0.3</c:v>
                </c:pt>
                <c:pt idx="22">
                  <c:v>-0.3</c:v>
                </c:pt>
                <c:pt idx="23">
                  <c:v>-0.3</c:v>
                </c:pt>
                <c:pt idx="24">
                  <c:v>0.9</c:v>
                </c:pt>
                <c:pt idx="25">
                  <c:v>0.9</c:v>
                </c:pt>
                <c:pt idx="26">
                  <c:v>1.3</c:v>
                </c:pt>
                <c:pt idx="27">
                  <c:v>1.6</c:v>
                </c:pt>
                <c:pt idx="28">
                  <c:v>2</c:v>
                </c:pt>
                <c:pt idx="29">
                  <c:v>1.9</c:v>
                </c:pt>
                <c:pt idx="30">
                  <c:v>2.2000000000000002</c:v>
                </c:pt>
                <c:pt idx="31">
                  <c:v>3</c:v>
                </c:pt>
                <c:pt idx="32">
                  <c:v>3.4</c:v>
                </c:pt>
                <c:pt idx="33">
                  <c:v>4.0999999999999996</c:v>
                </c:pt>
                <c:pt idx="34">
                  <c:v>4.9000000000000004</c:v>
                </c:pt>
                <c:pt idx="35">
                  <c:v>5</c:v>
                </c:pt>
                <c:pt idx="36">
                  <c:v>5.0999999999999996</c:v>
                </c:pt>
                <c:pt idx="37">
                  <c:v>5.9</c:v>
                </c:pt>
                <c:pt idx="38">
                  <c:v>7.4</c:v>
                </c:pt>
              </c:numCache>
            </c:numRef>
          </c:val>
          <c:smooth val="0"/>
          <c:extLst>
            <c:ext xmlns:c16="http://schemas.microsoft.com/office/drawing/2014/chart" uri="{C3380CC4-5D6E-409C-BE32-E72D297353CC}">
              <c16:uniqueId val="{00000001-36CB-4AC5-886A-AE0CFA0EE359}"/>
            </c:ext>
          </c:extLst>
        </c:ser>
        <c:ser>
          <c:idx val="2"/>
          <c:order val="2"/>
          <c:tx>
            <c:v>Danmark</c:v>
          </c:tx>
          <c:spPr>
            <a:ln w="28575" cap="rnd">
              <a:solidFill>
                <a:schemeClr val="accent3"/>
              </a:solidFill>
              <a:round/>
            </a:ln>
            <a:effectLst/>
          </c:spPr>
          <c:marker>
            <c:symbol val="none"/>
          </c:marker>
          <c:cat>
            <c:numRef>
              <c:f>Inflation!$AY$3:$CK$3</c:f>
              <c:numCache>
                <c:formatCode>General</c:formatCode>
                <c:ptCount val="39"/>
                <c:pt idx="0" formatCode="0">
                  <c:v>2019</c:v>
                </c:pt>
                <c:pt idx="12" formatCode="0">
                  <c:v>2020</c:v>
                </c:pt>
                <c:pt idx="24" formatCode="0">
                  <c:v>2021</c:v>
                </c:pt>
                <c:pt idx="36" formatCode="0">
                  <c:v>2022</c:v>
                </c:pt>
              </c:numCache>
            </c:numRef>
          </c:cat>
          <c:val>
            <c:numRef>
              <c:f>Inflation!$AY$5:$CK$5</c:f>
              <c:numCache>
                <c:formatCode>General</c:formatCode>
                <c:ptCount val="39"/>
                <c:pt idx="0">
                  <c:v>1.2</c:v>
                </c:pt>
                <c:pt idx="1">
                  <c:v>1.1000000000000001</c:v>
                </c:pt>
                <c:pt idx="2">
                  <c:v>1.2</c:v>
                </c:pt>
                <c:pt idx="3">
                  <c:v>0.9</c:v>
                </c:pt>
                <c:pt idx="4">
                  <c:v>0.7</c:v>
                </c:pt>
                <c:pt idx="5">
                  <c:v>0.5</c:v>
                </c:pt>
                <c:pt idx="6">
                  <c:v>0.4</c:v>
                </c:pt>
                <c:pt idx="7">
                  <c:v>0.5</c:v>
                </c:pt>
                <c:pt idx="8">
                  <c:v>0.4</c:v>
                </c:pt>
                <c:pt idx="9">
                  <c:v>0.6</c:v>
                </c:pt>
                <c:pt idx="10">
                  <c:v>0.6</c:v>
                </c:pt>
                <c:pt idx="11">
                  <c:v>0.8</c:v>
                </c:pt>
                <c:pt idx="12">
                  <c:v>0.8</c:v>
                </c:pt>
                <c:pt idx="13">
                  <c:v>0.7</c:v>
                </c:pt>
                <c:pt idx="14">
                  <c:v>0.3</c:v>
                </c:pt>
                <c:pt idx="15">
                  <c:v>-0.1</c:v>
                </c:pt>
                <c:pt idx="16">
                  <c:v>-0.2</c:v>
                </c:pt>
                <c:pt idx="17">
                  <c:v>0.2</c:v>
                </c:pt>
                <c:pt idx="18">
                  <c:v>0.4</c:v>
                </c:pt>
                <c:pt idx="19">
                  <c:v>0.4</c:v>
                </c:pt>
                <c:pt idx="20">
                  <c:v>0.5</c:v>
                </c:pt>
                <c:pt idx="21">
                  <c:v>0.3</c:v>
                </c:pt>
                <c:pt idx="22">
                  <c:v>0.4</c:v>
                </c:pt>
                <c:pt idx="23">
                  <c:v>0.4</c:v>
                </c:pt>
                <c:pt idx="24">
                  <c:v>0.4</c:v>
                </c:pt>
                <c:pt idx="25">
                  <c:v>0.5</c:v>
                </c:pt>
                <c:pt idx="26">
                  <c:v>0.9</c:v>
                </c:pt>
                <c:pt idx="27">
                  <c:v>1.5</c:v>
                </c:pt>
                <c:pt idx="28">
                  <c:v>1.9</c:v>
                </c:pt>
                <c:pt idx="29">
                  <c:v>1.9</c:v>
                </c:pt>
                <c:pt idx="30">
                  <c:v>1.7</c:v>
                </c:pt>
                <c:pt idx="31">
                  <c:v>1.8</c:v>
                </c:pt>
                <c:pt idx="32">
                  <c:v>2.4</c:v>
                </c:pt>
                <c:pt idx="33">
                  <c:v>3.2</c:v>
                </c:pt>
                <c:pt idx="34">
                  <c:v>3.8</c:v>
                </c:pt>
                <c:pt idx="35">
                  <c:v>3.4</c:v>
                </c:pt>
                <c:pt idx="36">
                  <c:v>4.9000000000000004</c:v>
                </c:pt>
                <c:pt idx="37">
                  <c:v>5.3</c:v>
                </c:pt>
                <c:pt idx="38">
                  <c:v>6</c:v>
                </c:pt>
              </c:numCache>
            </c:numRef>
          </c:val>
          <c:smooth val="0"/>
          <c:extLst>
            <c:ext xmlns:c16="http://schemas.microsoft.com/office/drawing/2014/chart" uri="{C3380CC4-5D6E-409C-BE32-E72D297353CC}">
              <c16:uniqueId val="{00000002-36CB-4AC5-886A-AE0CFA0EE359}"/>
            </c:ext>
          </c:extLst>
        </c:ser>
        <c:dLbls>
          <c:showLegendKey val="0"/>
          <c:showVal val="0"/>
          <c:showCatName val="0"/>
          <c:showSerName val="0"/>
          <c:showPercent val="0"/>
          <c:showBubbleSize val="0"/>
        </c:dLbls>
        <c:smooth val="0"/>
        <c:axId val="823853048"/>
        <c:axId val="823853376"/>
      </c:lineChart>
      <c:catAx>
        <c:axId val="823853048"/>
        <c:scaling>
          <c:orientation val="minMax"/>
        </c:scaling>
        <c:delete val="0"/>
        <c:axPos val="b"/>
        <c:numFmt formatCode="0"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823853376"/>
        <c:crosses val="autoZero"/>
        <c:auto val="1"/>
        <c:lblAlgn val="ctr"/>
        <c:lblOffset val="100"/>
        <c:noMultiLvlLbl val="0"/>
      </c:catAx>
      <c:valAx>
        <c:axId val="823853376"/>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a:t>Pct.</a:t>
                </a:r>
              </a:p>
            </c:rich>
          </c:tx>
          <c:layout>
            <c:manualLayout>
              <c:xMode val="edge"/>
              <c:yMode val="edge"/>
              <c:x val="3.7776852134441865E-5"/>
              <c:y val="7.9847864534718441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823853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noFill/>
    <a:ln>
      <a:noFill/>
    </a:ln>
    <a:effectLst/>
  </c:spPr>
  <c:txPr>
    <a:bodyPr/>
    <a:lstStyle/>
    <a:p>
      <a:pPr>
        <a:defRPr sz="1050">
          <a:solidFill>
            <a:schemeClr val="tx1"/>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156837274490869"/>
          <c:y val="8.6837207222628471E-2"/>
          <c:w val="0.53795340403772796"/>
          <c:h val="0.76234222449751587"/>
        </c:manualLayout>
      </c:layout>
      <c:barChart>
        <c:barDir val="col"/>
        <c:grouping val="stacked"/>
        <c:varyColors val="0"/>
        <c:ser>
          <c:idx val="0"/>
          <c:order val="0"/>
          <c:tx>
            <c:strRef>
              <c:f>'30 års afdragsfrihed'!$B$8</c:f>
              <c:strCache>
                <c:ptCount val="1"/>
                <c:pt idx="0">
                  <c:v>Valgfri afdrag</c:v>
                </c:pt>
              </c:strCache>
            </c:strRef>
          </c:tx>
          <c:spPr>
            <a:solidFill>
              <a:schemeClr val="accent1"/>
            </a:solidFill>
            <a:ln>
              <a:noFill/>
            </a:ln>
            <a:effectLst/>
          </c:spPr>
          <c:invertIfNegative val="0"/>
          <c:dLbls>
            <c:dLbl>
              <c:idx val="0"/>
              <c:layout>
                <c:manualLayout>
                  <c:x val="-5.0796327289800384E-3"/>
                  <c:y val="-6.771473878515710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38C-429E-8F12-6AB4EE0C9490}"/>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'30 års afdragsfrihed'!$C$7</c:f>
              <c:numCache>
                <c:formatCode>General</c:formatCode>
                <c:ptCount val="1"/>
              </c:numCache>
            </c:numRef>
          </c:cat>
          <c:val>
            <c:numRef>
              <c:f>'30 års afdragsfrihed'!$C$8</c:f>
              <c:numCache>
                <c:formatCode>0%</c:formatCode>
                <c:ptCount val="1"/>
                <c:pt idx="0">
                  <c:v>0.6</c:v>
                </c:pt>
              </c:numCache>
            </c:numRef>
          </c:val>
          <c:extLst>
            <c:ext xmlns:c16="http://schemas.microsoft.com/office/drawing/2014/chart" uri="{C3380CC4-5D6E-409C-BE32-E72D297353CC}">
              <c16:uniqueId val="{00000000-E38C-429E-8F12-6AB4EE0C9490}"/>
            </c:ext>
          </c:extLst>
        </c:ser>
        <c:ser>
          <c:idx val="1"/>
          <c:order val="1"/>
          <c:tx>
            <c:strRef>
              <c:f>'30 års afdragsfrihed'!$B$9</c:f>
              <c:strCache>
                <c:ptCount val="1"/>
                <c:pt idx="0">
                  <c:v>Afdrag ned til 60%</c:v>
                </c:pt>
              </c:strCache>
            </c:strRef>
          </c:tx>
          <c:spPr>
            <a:solidFill>
              <a:schemeClr val="accent2"/>
            </a:solidFill>
            <a:ln>
              <a:noFill/>
            </a:ln>
            <a:effectLst/>
          </c:spPr>
          <c:invertIfNegative val="0"/>
          <c:dLbls>
            <c:delete val="1"/>
          </c:dLbls>
          <c:cat>
            <c:numRef>
              <c:f>'30 års afdragsfrihed'!$C$7</c:f>
              <c:numCache>
                <c:formatCode>General</c:formatCode>
                <c:ptCount val="1"/>
              </c:numCache>
            </c:numRef>
          </c:cat>
          <c:val>
            <c:numRef>
              <c:f>'30 års afdragsfrihed'!$C$9</c:f>
              <c:numCache>
                <c:formatCode>0%</c:formatCode>
                <c:ptCount val="1"/>
                <c:pt idx="0">
                  <c:v>0.15</c:v>
                </c:pt>
              </c:numCache>
            </c:numRef>
          </c:val>
          <c:extLst>
            <c:ext xmlns:c16="http://schemas.microsoft.com/office/drawing/2014/chart" uri="{C3380CC4-5D6E-409C-BE32-E72D297353CC}">
              <c16:uniqueId val="{00000001-E38C-429E-8F12-6AB4EE0C9490}"/>
            </c:ext>
          </c:extLst>
        </c:ser>
        <c:ser>
          <c:idx val="2"/>
          <c:order val="2"/>
          <c:tx>
            <c:strRef>
              <c:f>'30 års afdragsfrihed'!$B$10</c:f>
              <c:strCache>
                <c:ptCount val="1"/>
                <c:pt idx="0">
                  <c:v>Udbetaling/friværdi</c:v>
                </c:pt>
              </c:strCache>
            </c:strRef>
          </c:tx>
          <c:spPr>
            <a:solidFill>
              <a:schemeClr val="accent3"/>
            </a:solidFill>
            <a:ln>
              <a:noFill/>
            </a:ln>
            <a:effectLst/>
          </c:spPr>
          <c:invertIfNegative val="0"/>
          <c:dLbls>
            <c:delete val="1"/>
          </c:dLbls>
          <c:cat>
            <c:numRef>
              <c:f>'30 års afdragsfrihed'!$C$7</c:f>
              <c:numCache>
                <c:formatCode>General</c:formatCode>
                <c:ptCount val="1"/>
              </c:numCache>
            </c:numRef>
          </c:cat>
          <c:val>
            <c:numRef>
              <c:f>'30 års afdragsfrihed'!$C$10</c:f>
              <c:numCache>
                <c:formatCode>0%</c:formatCode>
                <c:ptCount val="1"/>
                <c:pt idx="0">
                  <c:v>0.25</c:v>
                </c:pt>
              </c:numCache>
            </c:numRef>
          </c:val>
          <c:extLst>
            <c:ext xmlns:c16="http://schemas.microsoft.com/office/drawing/2014/chart" uri="{C3380CC4-5D6E-409C-BE32-E72D297353CC}">
              <c16:uniqueId val="{00000002-E38C-429E-8F12-6AB4EE0C9490}"/>
            </c:ext>
          </c:extLst>
        </c:ser>
        <c:dLbls>
          <c:dLblPos val="ctr"/>
          <c:showLegendKey val="0"/>
          <c:showVal val="1"/>
          <c:showCatName val="0"/>
          <c:showSerName val="0"/>
          <c:showPercent val="0"/>
          <c:showBubbleSize val="0"/>
        </c:dLbls>
        <c:gapWidth val="25"/>
        <c:overlap val="100"/>
        <c:axId val="422746528"/>
        <c:axId val="422751448"/>
      </c:barChart>
      <c:catAx>
        <c:axId val="42274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crossAx val="422751448"/>
        <c:crosses val="autoZero"/>
        <c:auto val="1"/>
        <c:lblAlgn val="ctr"/>
        <c:lblOffset val="100"/>
        <c:noMultiLvlLbl val="0"/>
      </c:catAx>
      <c:valAx>
        <c:axId val="422751448"/>
        <c:scaling>
          <c:orientation val="minMax"/>
          <c:max val="1"/>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crossAx val="422746528"/>
        <c:crosses val="autoZero"/>
        <c:crossBetween val="between"/>
        <c:majorUnit val="0.25"/>
      </c:valAx>
      <c:spPr>
        <a:noFill/>
        <a:ln>
          <a:noFill/>
        </a:ln>
        <a:effectLst/>
      </c:spPr>
    </c:plotArea>
    <c:legend>
      <c:legendPos val="b"/>
      <c:layout>
        <c:manualLayout>
          <c:xMode val="edge"/>
          <c:yMode val="edge"/>
          <c:x val="0"/>
          <c:y val="0.10290741552876861"/>
          <c:w val="0.48060934824905505"/>
          <c:h val="0.57740785521140237"/>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0.44521</cdr:x>
      <cdr:y>0.4851</cdr:y>
    </cdr:from>
    <cdr:to>
      <cdr:x>0.53365</cdr:x>
      <cdr:y>0.56169</cdr:y>
    </cdr:to>
    <cdr:cxnSp macro="">
      <cdr:nvCxnSpPr>
        <cdr:cNvPr id="5" name="Lige pilforbindelse 4"/>
        <cdr:cNvCxnSpPr/>
      </cdr:nvCxnSpPr>
      <cdr:spPr>
        <a:xfrm xmlns:a="http://schemas.openxmlformats.org/drawingml/2006/main" rot="10800000" flipH="1" flipV="1">
          <a:off x="1812623" y="2280461"/>
          <a:ext cx="360074" cy="36005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0.23949</cdr:x>
      <cdr:y>0.43059</cdr:y>
    </cdr:from>
    <cdr:to>
      <cdr:x>0.57553</cdr:x>
      <cdr:y>0.47887</cdr:y>
    </cdr:to>
    <cdr:sp macro="" textlink="">
      <cdr:nvSpPr>
        <cdr:cNvPr id="6" name="Tekstfelt 1"/>
        <cdr:cNvSpPr txBox="1"/>
      </cdr:nvSpPr>
      <cdr:spPr>
        <a:xfrm xmlns:a="http://schemas.openxmlformats.org/drawingml/2006/main">
          <a:off x="975052" y="2024212"/>
          <a:ext cx="1368152" cy="226998"/>
        </a:xfrm>
        <a:prstGeom xmlns:a="http://schemas.openxmlformats.org/drawingml/2006/main" prst="rect">
          <a:avLst/>
        </a:prstGeom>
      </cdr:spPr>
      <cdr:txBody>
        <a:bodyPr xmlns:a="http://schemas.openxmlformats.org/drawingml/2006/main" wrap="square" rtlCol="0"/>
        <a:lstStyle xmlns:a="http://schemas.openxmlformats.org/drawingml/2006/main">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err="1" smtClean="0"/>
            <a:t>Tilsynsdiamanterne</a:t>
          </a:r>
          <a:endParaRPr lang="en-US" sz="1100" dirty="0"/>
        </a:p>
      </cdr:txBody>
    </cdr:sp>
  </cdr:relSizeAnchor>
  <cdr:relSizeAnchor xmlns:cdr="http://schemas.openxmlformats.org/drawingml/2006/chartDrawing">
    <cdr:from>
      <cdr:x>0.50961</cdr:x>
      <cdr:y>0.39795</cdr:y>
    </cdr:from>
    <cdr:to>
      <cdr:x>0.59804</cdr:x>
      <cdr:y>0.47454</cdr:y>
    </cdr:to>
    <cdr:cxnSp macro="">
      <cdr:nvCxnSpPr>
        <cdr:cNvPr id="7" name="Lige pilforbindelse 6"/>
        <cdr:cNvCxnSpPr/>
      </cdr:nvCxnSpPr>
      <cdr:spPr>
        <a:xfrm xmlns:a="http://schemas.openxmlformats.org/drawingml/2006/main" rot="10800000" flipH="1" flipV="1">
          <a:off x="2074820" y="1870800"/>
          <a:ext cx="360040" cy="36004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0.25717</cdr:x>
      <cdr:y>0.34486</cdr:y>
    </cdr:from>
    <cdr:to>
      <cdr:x>0.59321</cdr:x>
      <cdr:y>0.39315</cdr:y>
    </cdr:to>
    <cdr:sp macro="" textlink="">
      <cdr:nvSpPr>
        <cdr:cNvPr id="8" name="Tekstfelt 1"/>
        <cdr:cNvSpPr txBox="1"/>
      </cdr:nvSpPr>
      <cdr:spPr>
        <a:xfrm xmlns:a="http://schemas.openxmlformats.org/drawingml/2006/main">
          <a:off x="1047060" y="1621203"/>
          <a:ext cx="1368152" cy="22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err="1" smtClean="0"/>
            <a:t>Udbetalingskrav</a:t>
          </a:r>
          <a:endParaRPr lang="en-US" sz="1100" dirty="0"/>
        </a:p>
      </cdr:txBody>
    </cdr:sp>
  </cdr:relSizeAnchor>
  <cdr:relSizeAnchor xmlns:cdr="http://schemas.openxmlformats.org/drawingml/2006/chartDrawing">
    <cdr:from>
      <cdr:x>0.56669</cdr:x>
      <cdr:y>0.32137</cdr:y>
    </cdr:from>
    <cdr:to>
      <cdr:x>0.65512</cdr:x>
      <cdr:y>0.39795</cdr:y>
    </cdr:to>
    <cdr:cxnSp macro="">
      <cdr:nvCxnSpPr>
        <cdr:cNvPr id="9" name="Lige pilforbindelse 8"/>
        <cdr:cNvCxnSpPr/>
      </cdr:nvCxnSpPr>
      <cdr:spPr>
        <a:xfrm xmlns:a="http://schemas.openxmlformats.org/drawingml/2006/main" rot="10800000" flipH="1" flipV="1">
          <a:off x="2307200" y="1510760"/>
          <a:ext cx="360040" cy="36004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0.27466</cdr:x>
      <cdr:y>0.28125</cdr:y>
    </cdr:from>
    <cdr:to>
      <cdr:x>0.62431</cdr:x>
      <cdr:y>0.3251</cdr:y>
    </cdr:to>
    <cdr:sp macro="" textlink="">
      <cdr:nvSpPr>
        <cdr:cNvPr id="10" name="Tekstfelt 1"/>
        <cdr:cNvSpPr txBox="1"/>
      </cdr:nvSpPr>
      <cdr:spPr>
        <a:xfrm xmlns:a="http://schemas.openxmlformats.org/drawingml/2006/main">
          <a:off x="1118238" y="1322182"/>
          <a:ext cx="1423564" cy="2061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err="1" smtClean="0"/>
            <a:t>Vækstvejledningen</a:t>
          </a:r>
          <a:endParaRPr lang="en-US" sz="1100" dirty="0"/>
        </a:p>
      </cdr:txBody>
    </cdr:sp>
  </cdr:relSizeAnchor>
  <cdr:relSizeAnchor xmlns:cdr="http://schemas.openxmlformats.org/drawingml/2006/chartDrawing">
    <cdr:from>
      <cdr:x>0.64749</cdr:x>
      <cdr:y>0.24122</cdr:y>
    </cdr:from>
    <cdr:to>
      <cdr:x>0.73592</cdr:x>
      <cdr:y>0.3178</cdr:y>
    </cdr:to>
    <cdr:cxnSp macro="">
      <cdr:nvCxnSpPr>
        <cdr:cNvPr id="12" name="Lige pilforbindelse 11"/>
        <cdr:cNvCxnSpPr/>
      </cdr:nvCxnSpPr>
      <cdr:spPr>
        <a:xfrm xmlns:a="http://schemas.openxmlformats.org/drawingml/2006/main" rot="10800000" flipH="1" flipV="1">
          <a:off x="2636168" y="1133964"/>
          <a:ext cx="360040" cy="36004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0.36625</cdr:x>
      <cdr:y>0.18764</cdr:y>
    </cdr:from>
    <cdr:to>
      <cdr:x>0.75239</cdr:x>
      <cdr:y>0.23695</cdr:y>
    </cdr:to>
    <cdr:sp macro="" textlink="">
      <cdr:nvSpPr>
        <cdr:cNvPr id="14" name="Tekstfelt 1"/>
        <cdr:cNvSpPr txBox="1"/>
      </cdr:nvSpPr>
      <cdr:spPr>
        <a:xfrm xmlns:a="http://schemas.openxmlformats.org/drawingml/2006/main">
          <a:off x="1491136" y="882116"/>
          <a:ext cx="1572148" cy="231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err="1" smtClean="0"/>
            <a:t>Yderligere</a:t>
          </a:r>
          <a:r>
            <a:rPr lang="en-US" sz="1100" dirty="0" smtClean="0"/>
            <a:t> </a:t>
          </a:r>
          <a:r>
            <a:rPr lang="en-US" sz="1100" dirty="0" err="1" smtClean="0"/>
            <a:t>retningslinjer</a:t>
          </a:r>
          <a:r>
            <a:rPr lang="en-US" sz="1100" dirty="0" smtClean="0"/>
            <a:t> (god </a:t>
          </a:r>
          <a:r>
            <a:rPr lang="en-US" sz="1100" dirty="0" err="1" smtClean="0"/>
            <a:t>skik</a:t>
          </a:r>
          <a:r>
            <a:rPr lang="en-US" sz="1100" dirty="0" smtClean="0"/>
            <a:t> </a:t>
          </a:r>
          <a:r>
            <a:rPr lang="en-US" sz="1100" dirty="0" err="1" smtClean="0"/>
            <a:t>regler</a:t>
          </a:r>
          <a:r>
            <a:rPr lang="en-US" sz="1100" dirty="0" smtClean="0"/>
            <a:t>)</a:t>
          </a:r>
          <a:endParaRPr lang="en-US" sz="1100" dirty="0"/>
        </a:p>
      </cdr:txBody>
    </cdr:sp>
  </cdr:relSizeAnchor>
  <cdr:relSizeAnchor xmlns:cdr="http://schemas.openxmlformats.org/drawingml/2006/chartDrawing">
    <cdr:from>
      <cdr:x>0.35969</cdr:x>
      <cdr:y>0.48636</cdr:y>
    </cdr:from>
    <cdr:to>
      <cdr:x>0.36329</cdr:x>
      <cdr:y>0.5783</cdr:y>
    </cdr:to>
    <cdr:cxnSp macro="">
      <cdr:nvCxnSpPr>
        <cdr:cNvPr id="11" name="Lige pilforbindelse 10"/>
        <cdr:cNvCxnSpPr/>
      </cdr:nvCxnSpPr>
      <cdr:spPr>
        <a:xfrm xmlns:a="http://schemas.openxmlformats.org/drawingml/2006/main">
          <a:off x="1464441" y="2286408"/>
          <a:ext cx="14667" cy="43222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0.27293</cdr:x>
      <cdr:y>0</cdr:y>
    </cdr:from>
    <cdr:to>
      <cdr:x>0.79913</cdr:x>
      <cdr:y>0.08087</cdr:y>
    </cdr:to>
    <cdr:sp macro="" textlink="">
      <cdr:nvSpPr>
        <cdr:cNvPr id="2" name="Tekstfelt 1"/>
        <cdr:cNvSpPr txBox="1"/>
      </cdr:nvSpPr>
      <cdr:spPr>
        <a:xfrm xmlns:a="http://schemas.openxmlformats.org/drawingml/2006/main">
          <a:off x="1190625" y="0"/>
          <a:ext cx="22955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1100" b="1"/>
            <a:t>Vækstbidrag (pct.-point)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45BED16B-0C13-466C-A37A-C5FD8E110B84}" type="datetimeFigureOut">
              <a:rPr lang="da-DK" smtClean="0"/>
              <a:t>11-05-2022</a:t>
            </a:fld>
            <a:endParaRPr lang="da-DK"/>
          </a:p>
        </p:txBody>
      </p:sp>
      <p:sp>
        <p:nvSpPr>
          <p:cNvPr id="4" name="Pladsholder til sidefod 3"/>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DC4E8BA5-77E4-4ADA-B132-F0613A7AADD2}" type="slidenum">
              <a:rPr lang="da-DK" smtClean="0"/>
              <a:t>‹nr.›</a:t>
            </a:fld>
            <a:endParaRPr lang="da-DK"/>
          </a:p>
        </p:txBody>
      </p:sp>
    </p:spTree>
    <p:extLst>
      <p:ext uri="{BB962C8B-B14F-4D97-AF65-F5344CB8AC3E}">
        <p14:creationId xmlns:p14="http://schemas.microsoft.com/office/powerpoint/2010/main" val="3862643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8997" cy="49856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5078" y="0"/>
            <a:ext cx="2948997" cy="498562"/>
          </a:xfrm>
          <a:prstGeom prst="rect">
            <a:avLst/>
          </a:prstGeom>
        </p:spPr>
        <p:txBody>
          <a:bodyPr vert="horz" lIns="91440" tIns="45720" rIns="91440" bIns="45720" rtlCol="0"/>
          <a:lstStyle>
            <a:lvl1pPr algn="r">
              <a:defRPr sz="1200"/>
            </a:lvl1pPr>
          </a:lstStyle>
          <a:p>
            <a:fld id="{827850D1-88A6-4A4A-84AC-B7DD5976E874}" type="datetimeFigureOut">
              <a:rPr lang="da-DK" smtClean="0"/>
              <a:t>11-05-2022</a:t>
            </a:fld>
            <a:endParaRPr lang="da-DK"/>
          </a:p>
        </p:txBody>
      </p:sp>
      <p:sp>
        <p:nvSpPr>
          <p:cNvPr id="4" name="Pladsholder til slidebillede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946" y="4785513"/>
            <a:ext cx="5445721" cy="3915575"/>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45539"/>
            <a:ext cx="2948997" cy="49856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5078" y="9445539"/>
            <a:ext cx="2948997" cy="498562"/>
          </a:xfrm>
          <a:prstGeom prst="rect">
            <a:avLst/>
          </a:prstGeom>
        </p:spPr>
        <p:txBody>
          <a:bodyPr vert="horz" lIns="91440" tIns="45720" rIns="91440" bIns="45720" rtlCol="0" anchor="b"/>
          <a:lstStyle>
            <a:lvl1pPr algn="r">
              <a:defRPr sz="1200"/>
            </a:lvl1pPr>
          </a:lstStyle>
          <a:p>
            <a:fld id="{DF17FCD7-DA34-49B3-AC36-787DA3F4E336}" type="slidenum">
              <a:rPr lang="da-DK" smtClean="0"/>
              <a:t>‹nr.›</a:t>
            </a:fld>
            <a:endParaRPr lang="da-DK"/>
          </a:p>
        </p:txBody>
      </p:sp>
    </p:spTree>
    <p:extLst>
      <p:ext uri="{BB962C8B-B14F-4D97-AF65-F5344CB8AC3E}">
        <p14:creationId xmlns:p14="http://schemas.microsoft.com/office/powerpoint/2010/main" val="284247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F17FCD7-DA34-49B3-AC36-787DA3F4E336}" type="slidenum">
              <a:rPr lang="da-DK" smtClean="0"/>
              <a:t>1</a:t>
            </a:fld>
            <a:endParaRPr lang="da-DK" dirty="0"/>
          </a:p>
        </p:txBody>
      </p:sp>
    </p:spTree>
    <p:extLst>
      <p:ext uri="{BB962C8B-B14F-4D97-AF65-F5344CB8AC3E}">
        <p14:creationId xmlns:p14="http://schemas.microsoft.com/office/powerpoint/2010/main" val="3274384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7FCD7-DA34-49B3-AC36-787DA3F4E33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21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532C5-DA93-4CA4-9D79-930CDBED7A2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73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12</a:t>
            </a:fld>
            <a:endParaRPr lang="da-DK"/>
          </a:p>
        </p:txBody>
      </p:sp>
    </p:spTree>
    <p:extLst>
      <p:ext uri="{BB962C8B-B14F-4D97-AF65-F5344CB8AC3E}">
        <p14:creationId xmlns:p14="http://schemas.microsoft.com/office/powerpoint/2010/main" val="415564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7FCD7-DA34-49B3-AC36-787DA3F4E33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991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sz="1000" b="1" baseline="0" dirty="0" smtClean="0">
                <a:latin typeface="+mn-lt"/>
              </a:rPr>
              <a:t>Yderligere forudsætninger:</a:t>
            </a:r>
          </a:p>
          <a:p>
            <a:pPr marL="0" indent="0">
              <a:buFontTx/>
              <a:buNone/>
            </a:pPr>
            <a:r>
              <a:rPr lang="da-DK" sz="1000" b="1" baseline="0" dirty="0" smtClean="0">
                <a:latin typeface="+mn-lt"/>
              </a:rPr>
              <a:t>-   </a:t>
            </a:r>
            <a:r>
              <a:rPr lang="da-DK" sz="1000" b="0" baseline="0" dirty="0" smtClean="0">
                <a:latin typeface="+mn-lt"/>
              </a:rPr>
              <a:t>Indkomsten på 1 mio. kr. er efter alle pensionsbidrag. </a:t>
            </a:r>
            <a:endParaRPr lang="da-DK" sz="1000" b="1" baseline="0" dirty="0" smtClean="0">
              <a:latin typeface="+mn-lt"/>
            </a:endParaRPr>
          </a:p>
          <a:p>
            <a:pPr marL="171450" indent="-171450">
              <a:buFontTx/>
              <a:buChar char="-"/>
            </a:pPr>
            <a:r>
              <a:rPr lang="da-DK" sz="1000" baseline="0" dirty="0" smtClean="0">
                <a:latin typeface="+mn-lt"/>
              </a:rPr>
              <a:t>Ved de negative korte realkreditrenter pr. ultimo 2021 er det antaget, at de negative rentebetalinger indgår som afdrag på restgælden. </a:t>
            </a:r>
          </a:p>
          <a:p>
            <a:pPr marL="171450" indent="-171450">
              <a:buFontTx/>
              <a:buChar char="-"/>
            </a:pPr>
            <a:r>
              <a:rPr lang="da-DK" sz="1000" baseline="0" dirty="0" smtClean="0">
                <a:latin typeface="+mn-lt"/>
              </a:rPr>
              <a:t>Rentefradraget/skatten er fastholdt på nuværende niveau, 25,6 pct.</a:t>
            </a:r>
          </a:p>
          <a:p>
            <a:pPr marL="171450" indent="-171450">
              <a:buFontTx/>
              <a:buChar char="-"/>
            </a:pPr>
            <a:r>
              <a:rPr lang="da-DK" sz="1000" baseline="0" dirty="0" smtClean="0">
                <a:latin typeface="+mn-lt"/>
              </a:rPr>
              <a:t>I eksemplet anvendes finansieringsomkostninger, renter og kurser fra et repræsentativt kreditinstitut pr. ultimo 2021.  </a:t>
            </a:r>
          </a:p>
          <a:p>
            <a:pPr marL="171450" indent="-171450">
              <a:buFontTx/>
              <a:buChar char="-"/>
            </a:pPr>
            <a:r>
              <a:rPr lang="da-DK" sz="1000" baseline="0" dirty="0" smtClean="0">
                <a:latin typeface="+mn-lt"/>
              </a:rPr>
              <a:t>Banklånet er 20 årigt med variabel rente. </a:t>
            </a:r>
          </a:p>
          <a:p>
            <a:pPr marL="171450" indent="-171450">
              <a:buFontTx/>
              <a:buChar char="-"/>
            </a:pPr>
            <a:r>
              <a:rPr lang="da-DK" sz="1000" baseline="0" dirty="0" smtClean="0">
                <a:latin typeface="+mn-lt"/>
              </a:rPr>
              <a:t>For lån u. afdrag antages det, at afdrag påbegynder efter 10 år. Det antages ligeså, at låntager ikke bruger afdragsfrihed på realkreditlån til yderligere afdrag på banklån.</a:t>
            </a:r>
          </a:p>
          <a:p>
            <a:pPr marL="171450" indent="-171450">
              <a:buFontTx/>
              <a:buChar char="-"/>
            </a:pPr>
            <a:endParaRPr lang="da-DK" sz="1000" baseline="0" dirty="0" smtClean="0">
              <a:latin typeface="+mn-lt"/>
            </a:endParaRPr>
          </a:p>
          <a:p>
            <a:pPr marL="0" indent="0">
              <a:buFontTx/>
              <a:buNone/>
            </a:pPr>
            <a:r>
              <a:rPr lang="da-DK" sz="1000" b="1" baseline="0" dirty="0" smtClean="0">
                <a:latin typeface="+mn-lt"/>
              </a:rPr>
              <a:t>Sikkerhed mod rentestigninger ved fastforrentede lån:</a:t>
            </a:r>
          </a:p>
          <a:p>
            <a:pPr marL="171450" indent="-171450">
              <a:buFontTx/>
              <a:buChar char="-"/>
            </a:pPr>
            <a:r>
              <a:rPr lang="da-DK" sz="1000" baseline="0" dirty="0" smtClean="0">
                <a:latin typeface="+mn-lt"/>
              </a:rPr>
              <a:t>Fastforrentede lån indeholder ud over ydelsessikkerheden også et element af friværdibeskyttelse ved rentestigninger. Det skyldes, at de bagvedliggende obligationer har længere løbetid og dermed højere kursfølsomhed ved ændringer i renten. Stiger renten (hvilket kan føre til et fald i ejendomspriserne) vil obligationskursen, og dermed dagsværdien/indfrielsesbeløbet på lånet, falde. </a:t>
            </a:r>
            <a:endParaRPr lang="da-DK" sz="1000" dirty="0">
              <a:latin typeface="+mn-lt"/>
            </a:endParaRPr>
          </a:p>
        </p:txBody>
      </p:sp>
      <p:sp>
        <p:nvSpPr>
          <p:cNvPr id="4" name="Pladsholder til slidenummer 3"/>
          <p:cNvSpPr>
            <a:spLocks noGrp="1"/>
          </p:cNvSpPr>
          <p:nvPr>
            <p:ph type="sldNum" sz="quarter" idx="10"/>
          </p:nvPr>
        </p:nvSpPr>
        <p:spPr/>
        <p:txBody>
          <a:bodyPr/>
          <a:lstStyle/>
          <a:p>
            <a:fld id="{235375C8-0FCA-429B-A5F7-3961EA00DFFD}" type="slidenum">
              <a:rPr lang="da-DK" smtClean="0"/>
              <a:t>14</a:t>
            </a:fld>
            <a:endParaRPr lang="da-DK" dirty="0"/>
          </a:p>
        </p:txBody>
      </p:sp>
    </p:spTree>
    <p:extLst>
      <p:ext uri="{BB962C8B-B14F-4D97-AF65-F5344CB8AC3E}">
        <p14:creationId xmlns:p14="http://schemas.microsoft.com/office/powerpoint/2010/main" val="266267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1" baseline="0" dirty="0" smtClean="0">
                <a:latin typeface="+mn-lt"/>
              </a:rPr>
              <a:t>Yderligere forudsætninger:</a:t>
            </a:r>
            <a:endParaRPr lang="da-DK" dirty="0" smtClean="0"/>
          </a:p>
          <a:p>
            <a:r>
              <a:rPr lang="da-DK" dirty="0" smtClean="0"/>
              <a:t>- Idet parret har en netto-månedsløn på 53.213, og samlede</a:t>
            </a:r>
            <a:r>
              <a:rPr lang="da-DK" baseline="0" dirty="0" smtClean="0"/>
              <a:t> faste omk. (ekskl. bolig) på 11.250, kan de ‘klare’ omkostninger til at servicere boliggæld på 28.066, førhen de når grænsen for rådighedsbeløb på 13.900. </a:t>
            </a:r>
            <a:endParaRPr lang="da-DK" dirty="0" smtClean="0"/>
          </a:p>
          <a:p>
            <a:r>
              <a:rPr lang="da-DK" dirty="0" smtClean="0"/>
              <a:t>- For beregningerne</a:t>
            </a:r>
            <a:r>
              <a:rPr lang="da-DK" baseline="0" dirty="0" smtClean="0"/>
              <a:t> er det forsimplende antaget, at hhv. realkreditlånet og banklånet udgør samme andel af det samlede låneprovenu, som for </a:t>
            </a:r>
            <a:r>
              <a:rPr lang="da-DK" baseline="0" dirty="0" err="1" smtClean="0"/>
              <a:t>benchmark</a:t>
            </a:r>
            <a:r>
              <a:rPr lang="da-DK" baseline="0" dirty="0" smtClean="0"/>
              <a:t>-lånet på 4 mio. kr.</a:t>
            </a:r>
            <a:endParaRPr lang="da-DK" dirty="0" smtClean="0"/>
          </a:p>
          <a:p>
            <a:r>
              <a:rPr lang="da-DK" baseline="0" dirty="0" smtClean="0"/>
              <a:t>- Figuren t.h. viser så hvordan prisfald på ejendomsmarkedet ville påvirke familiens formue på 500.000 (deres indskud). Ved et 10 pct. prisfald er denne stadig positiv ved gældende regler. </a:t>
            </a:r>
            <a:endParaRPr lang="da-DK" dirty="0"/>
          </a:p>
        </p:txBody>
      </p:sp>
      <p:sp>
        <p:nvSpPr>
          <p:cNvPr id="4" name="Pladsholder til slidenummer 3"/>
          <p:cNvSpPr>
            <a:spLocks noGrp="1"/>
          </p:cNvSpPr>
          <p:nvPr>
            <p:ph type="sldNum" sz="quarter" idx="10"/>
          </p:nvPr>
        </p:nvSpPr>
        <p:spPr/>
        <p:txBody>
          <a:bodyPr/>
          <a:lstStyle/>
          <a:p>
            <a:fld id="{235375C8-0FCA-429B-A5F7-3961EA00DFFD}" type="slidenum">
              <a:rPr lang="da-DK" smtClean="0"/>
              <a:t>15</a:t>
            </a:fld>
            <a:endParaRPr lang="da-DK" dirty="0"/>
          </a:p>
        </p:txBody>
      </p:sp>
    </p:spTree>
    <p:extLst>
      <p:ext uri="{BB962C8B-B14F-4D97-AF65-F5344CB8AC3E}">
        <p14:creationId xmlns:p14="http://schemas.microsoft.com/office/powerpoint/2010/main" val="2020278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16</a:t>
            </a:fld>
            <a:endParaRPr lang="da-DK"/>
          </a:p>
        </p:txBody>
      </p:sp>
    </p:spTree>
    <p:extLst>
      <p:ext uri="{BB962C8B-B14F-4D97-AF65-F5344CB8AC3E}">
        <p14:creationId xmlns:p14="http://schemas.microsoft.com/office/powerpoint/2010/main" val="409166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17</a:t>
            </a:fld>
            <a:endParaRPr lang="da-DK"/>
          </a:p>
        </p:txBody>
      </p:sp>
    </p:spTree>
    <p:extLst>
      <p:ext uri="{BB962C8B-B14F-4D97-AF65-F5344CB8AC3E}">
        <p14:creationId xmlns:p14="http://schemas.microsoft.com/office/powerpoint/2010/main" val="2197202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18</a:t>
            </a:fld>
            <a:endParaRPr lang="da-DK"/>
          </a:p>
        </p:txBody>
      </p:sp>
    </p:spTree>
    <p:extLst>
      <p:ext uri="{BB962C8B-B14F-4D97-AF65-F5344CB8AC3E}">
        <p14:creationId xmlns:p14="http://schemas.microsoft.com/office/powerpoint/2010/main" val="1076662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19</a:t>
            </a:fld>
            <a:endParaRPr lang="da-DK"/>
          </a:p>
        </p:txBody>
      </p:sp>
    </p:spTree>
    <p:extLst>
      <p:ext uri="{BB962C8B-B14F-4D97-AF65-F5344CB8AC3E}">
        <p14:creationId xmlns:p14="http://schemas.microsoft.com/office/powerpoint/2010/main" val="329794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001963" y="546100"/>
            <a:ext cx="3632200" cy="2725738"/>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9778C0E-09CF-4632-94D8-AAAF0DEC2B1F}" type="slidenum">
              <a:rPr lang="da-DK" smtClean="0"/>
              <a:t>2</a:t>
            </a:fld>
            <a:endParaRPr lang="da-DK" dirty="0"/>
          </a:p>
        </p:txBody>
      </p:sp>
    </p:spTree>
    <p:extLst>
      <p:ext uri="{BB962C8B-B14F-4D97-AF65-F5344CB8AC3E}">
        <p14:creationId xmlns:p14="http://schemas.microsoft.com/office/powerpoint/2010/main" val="2401221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7FCD7-DA34-49B3-AC36-787DA3F4E33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909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På få dage i midten af marts 2020 faldt kursen på den toneangivende konverterbare realkreditobligation med næsten 10 kurspoint</a:t>
            </a:r>
            <a:r>
              <a:rPr lang="da-DK" sz="1200" kern="1200" baseline="0" dirty="0" smtClean="0">
                <a:solidFill>
                  <a:schemeClr val="tx1"/>
                </a:solidFill>
                <a:effectLst/>
                <a:latin typeface="+mn-lt"/>
                <a:ea typeface="+mn-ea"/>
                <a:cs typeface="+mn-cs"/>
              </a:rPr>
              <a:t> - </a:t>
            </a:r>
            <a:r>
              <a:rPr lang="da-DK" sz="1200" kern="1200" dirty="0" smtClean="0">
                <a:solidFill>
                  <a:schemeClr val="tx1"/>
                </a:solidFill>
                <a:effectLst/>
                <a:latin typeface="+mn-lt"/>
                <a:ea typeface="+mn-ea"/>
                <a:cs typeface="+mn-cs"/>
              </a:rPr>
              <a:t> De korte rentetilpasningsobligationer med lavere rentefølsomhed faldt noget mindre; med omkring 2 kurspoint.</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Kursfaldene</a:t>
            </a:r>
            <a:r>
              <a:rPr lang="da-DK" sz="1200" kern="1200" baseline="0" dirty="0" smtClean="0">
                <a:solidFill>
                  <a:schemeClr val="tx1"/>
                </a:solidFill>
                <a:effectLst/>
                <a:latin typeface="+mn-lt"/>
                <a:ea typeface="+mn-ea"/>
                <a:cs typeface="+mn-cs"/>
              </a:rPr>
              <a:t> var dramatiske, men skal også ses i lyset af den løbende udstedelse, som kendetegner det danske realkreditmarked. Modsat andre obligationsmarkeder var der handel igennem hele perioden.</a:t>
            </a:r>
          </a:p>
          <a:p>
            <a:endParaRPr lang="da-DK" sz="1200" kern="1200" baseline="0" dirty="0" smtClean="0">
              <a:solidFill>
                <a:schemeClr val="tx1"/>
              </a:solidFill>
              <a:effectLst/>
              <a:latin typeface="+mn-lt"/>
              <a:ea typeface="+mn-ea"/>
              <a:cs typeface="+mn-cs"/>
            </a:endParaRPr>
          </a:p>
          <a:p>
            <a:r>
              <a:rPr lang="da-DK" sz="1200" kern="1200" baseline="0" dirty="0" smtClean="0">
                <a:solidFill>
                  <a:schemeClr val="tx1"/>
                </a:solidFill>
                <a:effectLst/>
                <a:latin typeface="+mn-lt"/>
                <a:ea typeface="+mn-ea"/>
                <a:cs typeface="+mn-cs"/>
              </a:rPr>
              <a:t>De danske konverterbare obligationer har også den feature, at varigheden stiger markant, når kursen falder fra pari.</a:t>
            </a:r>
          </a:p>
          <a:p>
            <a:endParaRPr lang="da-DK" sz="1200" kern="1200" baseline="0" dirty="0" smtClean="0">
              <a:solidFill>
                <a:schemeClr val="tx1"/>
              </a:solidFill>
              <a:effectLst/>
              <a:latin typeface="+mn-lt"/>
              <a:ea typeface="+mn-ea"/>
              <a:cs typeface="+mn-cs"/>
            </a:endParaRPr>
          </a:p>
          <a:p>
            <a:r>
              <a:rPr lang="da-DK" sz="1200" kern="1200" baseline="0" dirty="0" smtClean="0">
                <a:solidFill>
                  <a:schemeClr val="tx1"/>
                </a:solidFill>
                <a:effectLst/>
                <a:latin typeface="+mn-lt"/>
                <a:ea typeface="+mn-ea"/>
                <a:cs typeface="+mn-cs"/>
              </a:rPr>
              <a:t>Finanstilsynet har dog i en analyse godtgjort, at varighedseffekten havde mindre betydning i det konkrete scenario.</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B702B-143D-4CDC-91C5-5BA7F7670D9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4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Analysen viser,</a:t>
            </a:r>
            <a:r>
              <a:rPr lang="da-DK" baseline="0" dirty="0" smtClean="0"/>
              <a:t> at investeringsfonde – og især gearede fonde var de største nettosælgere i den første halvdel af marts, før de igen købte i slutningen af marts.</a:t>
            </a:r>
          </a:p>
          <a:p>
            <a:endParaRPr lang="da-DK" baseline="0" dirty="0" smtClean="0"/>
          </a:p>
          <a:p>
            <a:r>
              <a:rPr lang="da-DK" baseline="0" dirty="0" smtClean="0"/>
              <a:t>Finanstilsynet har ikke belæg for, at der var tale om tvangssalg eller, at tilbagesalget i sig selv drev kurserne ned.</a:t>
            </a:r>
          </a:p>
          <a:p>
            <a:endParaRPr lang="da-DK" baseline="0" dirty="0" smtClean="0"/>
          </a:p>
          <a:p>
            <a:r>
              <a:rPr lang="da-DK" baseline="0" dirty="0" smtClean="0"/>
              <a:t>Men gearing udgør en risiko </a:t>
            </a:r>
          </a:p>
          <a:p>
            <a:endParaRPr lang="da-DK" baseline="0" dirty="0" smtClean="0"/>
          </a:p>
          <a:p>
            <a:r>
              <a:rPr lang="da-DK" sz="1200" kern="1200" dirty="0" smtClean="0">
                <a:solidFill>
                  <a:schemeClr val="tx1"/>
                </a:solidFill>
                <a:effectLst/>
                <a:latin typeface="+mn-lt"/>
                <a:ea typeface="+mn-ea"/>
                <a:cs typeface="+mn-cs"/>
              </a:rPr>
              <a:t>Det er i vid udstrækning pengeinstitutterne, der finansierer og tjener penge på fondenes gearing. Det er en traditionel udlånsforretning baseret på en kreditvurdering af fondenes evner til at styre risiko og især af kvaliteten af den sikkerhed, der stilles. I sidste ende er det pengeinstitutterne, der må bære tabet, hvis fondenes gearede forretninger fejler. Det er derfor vigtigt, at pengeinstitutterne følger de gearede fonde tæt og ikke finansierer en gearing til fonde, hvor det giver forhøjet risiko for tvangssalg.</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Finanstilsynet</a:t>
            </a:r>
            <a:r>
              <a:rPr lang="da-DK" sz="1200" kern="1200" baseline="0" dirty="0" smtClean="0">
                <a:solidFill>
                  <a:schemeClr val="tx1"/>
                </a:solidFill>
                <a:effectLst/>
                <a:latin typeface="+mn-lt"/>
                <a:ea typeface="+mn-ea"/>
                <a:cs typeface="+mn-cs"/>
              </a:rPr>
              <a:t> er i øjeblikket i gang med at undersøge omfanget af gearing i fonde, der investerer i realkreditobligationer.</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B702B-143D-4CDC-91C5-5BA7F7670D9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698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I et stresset marked vil </a:t>
            </a:r>
            <a:r>
              <a:rPr lang="da-DK" sz="1200" kern="1200" dirty="0" err="1" smtClean="0">
                <a:solidFill>
                  <a:schemeClr val="tx1"/>
                </a:solidFill>
                <a:effectLst/>
                <a:latin typeface="+mn-lt"/>
                <a:ea typeface="+mn-ea"/>
                <a:cs typeface="+mn-cs"/>
              </a:rPr>
              <a:t>market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makerne</a:t>
            </a:r>
            <a:r>
              <a:rPr lang="da-DK" sz="1200" kern="1200" dirty="0" smtClean="0">
                <a:solidFill>
                  <a:schemeClr val="tx1"/>
                </a:solidFill>
                <a:effectLst/>
                <a:latin typeface="+mn-lt"/>
                <a:ea typeface="+mn-ea"/>
                <a:cs typeface="+mn-cs"/>
              </a:rPr>
              <a:t> i udgangspunktet forventes at være dem, der køber de obligationer, resten af markedet ønsker at sælge på de sekundære markeder. Dette gør de bl.a. med henblik på at kunne sælge obligationen til en højere kurs, når uroen er aftaget og for at leve op til deres forpligtelser iht. relevante </a:t>
            </a:r>
            <a:r>
              <a:rPr lang="da-DK" sz="1200" kern="1200" dirty="0" err="1" smtClean="0">
                <a:solidFill>
                  <a:schemeClr val="tx1"/>
                </a:solidFill>
                <a:effectLst/>
                <a:latin typeface="+mn-lt"/>
                <a:ea typeface="+mn-ea"/>
                <a:cs typeface="+mn-cs"/>
              </a:rPr>
              <a:t>market</a:t>
            </a:r>
            <a:r>
              <a:rPr lang="da-DK" sz="1200" kern="1200" dirty="0" smtClean="0">
                <a:solidFill>
                  <a:schemeClr val="tx1"/>
                </a:solidFill>
                <a:effectLst/>
                <a:latin typeface="+mn-lt"/>
                <a:ea typeface="+mn-ea"/>
                <a:cs typeface="+mn-cs"/>
              </a:rPr>
              <a:t> maker-aftaler.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[Under</a:t>
            </a:r>
            <a:r>
              <a:rPr lang="da-DK" sz="1200" kern="1200" baseline="0" dirty="0" smtClean="0">
                <a:solidFill>
                  <a:schemeClr val="tx1"/>
                </a:solidFill>
                <a:effectLst/>
                <a:latin typeface="+mn-lt"/>
                <a:ea typeface="+mn-ea"/>
                <a:cs typeface="+mn-cs"/>
              </a:rPr>
              <a:t> </a:t>
            </a:r>
            <a:r>
              <a:rPr lang="da-DK" sz="1200" kern="1200" dirty="0" smtClean="0">
                <a:solidFill>
                  <a:schemeClr val="tx1"/>
                </a:solidFill>
                <a:effectLst/>
                <a:latin typeface="+mn-lt"/>
                <a:ea typeface="+mn-ea"/>
                <a:cs typeface="+mn-cs"/>
              </a:rPr>
              <a:t>normale omstændigheder typisk være nettosælgere i de sekundære markeder. Det skyldes, at </a:t>
            </a:r>
            <a:r>
              <a:rPr lang="da-DK" sz="1200" kern="1200" dirty="0" err="1" smtClean="0">
                <a:solidFill>
                  <a:schemeClr val="tx1"/>
                </a:solidFill>
                <a:effectLst/>
                <a:latin typeface="+mn-lt"/>
                <a:ea typeface="+mn-ea"/>
                <a:cs typeface="+mn-cs"/>
              </a:rPr>
              <a:t>market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makerne</a:t>
            </a:r>
            <a:r>
              <a:rPr lang="da-DK" sz="1200" kern="1200" dirty="0" smtClean="0">
                <a:solidFill>
                  <a:schemeClr val="tx1"/>
                </a:solidFill>
                <a:effectLst/>
                <a:latin typeface="+mn-lt"/>
                <a:ea typeface="+mn-ea"/>
                <a:cs typeface="+mn-cs"/>
              </a:rPr>
              <a:t> videresælger de </a:t>
            </a:r>
            <a:r>
              <a:rPr lang="da-DK" sz="1200" kern="1200" dirty="0" err="1" smtClean="0">
                <a:solidFill>
                  <a:schemeClr val="tx1"/>
                </a:solidFill>
                <a:effectLst/>
                <a:latin typeface="+mn-lt"/>
                <a:ea typeface="+mn-ea"/>
                <a:cs typeface="+mn-cs"/>
              </a:rPr>
              <a:t>nyudstedte</a:t>
            </a:r>
            <a:r>
              <a:rPr lang="da-DK" sz="1200" kern="1200" dirty="0" smtClean="0">
                <a:solidFill>
                  <a:schemeClr val="tx1"/>
                </a:solidFill>
                <a:effectLst/>
                <a:latin typeface="+mn-lt"/>
                <a:ea typeface="+mn-ea"/>
                <a:cs typeface="+mn-cs"/>
              </a:rPr>
              <a:t> obligationer, som de har købt af realkreditinstitutterne i de primære markeder]</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I </a:t>
            </a:r>
            <a:r>
              <a:rPr lang="da-DK" sz="1200" kern="1200" dirty="0" smtClean="0">
                <a:solidFill>
                  <a:schemeClr val="tx1"/>
                </a:solidFill>
                <a:effectLst/>
                <a:latin typeface="+mn-lt"/>
                <a:ea typeface="+mn-ea"/>
                <a:cs typeface="+mn-cs"/>
              </a:rPr>
              <a:t>dagene</a:t>
            </a:r>
            <a:r>
              <a:rPr lang="da-DK" sz="1200" kern="1200" baseline="0" dirty="0" smtClean="0">
                <a:solidFill>
                  <a:schemeClr val="tx1"/>
                </a:solidFill>
                <a:effectLst/>
                <a:latin typeface="+mn-lt"/>
                <a:ea typeface="+mn-ea"/>
                <a:cs typeface="+mn-cs"/>
              </a:rPr>
              <a:t> hvor kursfaldene for alvor satte ind </a:t>
            </a:r>
            <a:r>
              <a:rPr lang="da-DK" sz="1200" kern="1200" dirty="0" smtClean="0">
                <a:solidFill>
                  <a:schemeClr val="tx1"/>
                </a:solidFill>
                <a:effectLst/>
                <a:latin typeface="+mn-lt"/>
                <a:ea typeface="+mn-ea"/>
                <a:cs typeface="+mn-cs"/>
              </a:rPr>
              <a:t>absorberede </a:t>
            </a:r>
            <a:r>
              <a:rPr lang="da-DK" sz="1200" kern="1200" dirty="0" err="1" smtClean="0">
                <a:solidFill>
                  <a:schemeClr val="tx1"/>
                </a:solidFill>
                <a:effectLst/>
                <a:latin typeface="+mn-lt"/>
                <a:ea typeface="+mn-ea"/>
                <a:cs typeface="+mn-cs"/>
              </a:rPr>
              <a:t>market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makerne</a:t>
            </a:r>
            <a:r>
              <a:rPr lang="da-DK" sz="1200" kern="1200" dirty="0" smtClean="0">
                <a:solidFill>
                  <a:schemeClr val="tx1"/>
                </a:solidFill>
                <a:effectLst/>
                <a:latin typeface="+mn-lt"/>
                <a:ea typeface="+mn-ea"/>
                <a:cs typeface="+mn-cs"/>
              </a:rPr>
              <a:t> et væsentligt salgspres fra obligationsinvestorerne - dagligt mellem aggregeret 1-5 mia. kr. i nominel værdi.</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Heroveni</a:t>
            </a:r>
            <a:r>
              <a:rPr lang="da-DK" sz="1200" kern="1200" baseline="0" dirty="0" smtClean="0">
                <a:solidFill>
                  <a:schemeClr val="tx1"/>
                </a:solidFill>
                <a:effectLst/>
                <a:latin typeface="+mn-lt"/>
                <a:ea typeface="+mn-ea"/>
                <a:cs typeface="+mn-cs"/>
              </a:rPr>
              <a:t> kommer den løbende udstedelse fra realkreditinstitutterne, som i første omgang også ender på market-makernes bøger.</a:t>
            </a:r>
            <a:endParaRPr lang="da-DK" sz="1200" kern="1200" dirty="0" smtClean="0">
              <a:solidFill>
                <a:schemeClr val="tx1"/>
              </a:solidFill>
              <a:effectLst/>
              <a:latin typeface="+mn-lt"/>
              <a:ea typeface="+mn-ea"/>
              <a:cs typeface="+mn-cs"/>
            </a:endParaRP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Market </a:t>
            </a:r>
            <a:r>
              <a:rPr lang="da-DK" sz="1200" kern="1200" dirty="0" err="1" smtClean="0">
                <a:solidFill>
                  <a:schemeClr val="tx1"/>
                </a:solidFill>
                <a:effectLst/>
                <a:latin typeface="+mn-lt"/>
                <a:ea typeface="+mn-ea"/>
                <a:cs typeface="+mn-cs"/>
              </a:rPr>
              <a:t>makernes</a:t>
            </a:r>
            <a:r>
              <a:rPr lang="da-DK" sz="1200" kern="1200" dirty="0" smtClean="0">
                <a:solidFill>
                  <a:schemeClr val="tx1"/>
                </a:solidFill>
                <a:effectLst/>
                <a:latin typeface="+mn-lt"/>
                <a:ea typeface="+mn-ea"/>
                <a:cs typeface="+mn-cs"/>
              </a:rPr>
              <a:t> opkøb var dog ikke tilstrækkelige til at sikre, at kursen på realkreditobligationer ikke faldt mere end sammenlignelige statsobligationer. </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Der var også i perioden betydelig forskel på market-makernes ageren. Enkelte </a:t>
            </a:r>
            <a:r>
              <a:rPr lang="da-DK" sz="1200" kern="1200" dirty="0" err="1" smtClean="0">
                <a:solidFill>
                  <a:schemeClr val="tx1"/>
                </a:solidFill>
                <a:effectLst/>
                <a:latin typeface="+mn-lt"/>
                <a:ea typeface="+mn-ea"/>
                <a:cs typeface="+mn-cs"/>
              </a:rPr>
              <a:t>market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makere</a:t>
            </a:r>
            <a:r>
              <a:rPr lang="da-DK" sz="1200" kern="1200" dirty="0" smtClean="0">
                <a:solidFill>
                  <a:schemeClr val="tx1"/>
                </a:solidFill>
                <a:effectLst/>
                <a:latin typeface="+mn-lt"/>
                <a:ea typeface="+mn-ea"/>
                <a:cs typeface="+mn-cs"/>
              </a:rPr>
              <a:t> aftog væsentlige beløb, mens andre enten reducerede deres nettokøb eller ligefrem nettosolgte i perioden.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Market</a:t>
            </a:r>
            <a:r>
              <a:rPr lang="da-DK" sz="1200" kern="1200" baseline="0" dirty="0" smtClean="0">
                <a:solidFill>
                  <a:schemeClr val="tx1"/>
                </a:solidFill>
                <a:effectLst/>
                <a:latin typeface="+mn-lt"/>
                <a:ea typeface="+mn-ea"/>
                <a:cs typeface="+mn-cs"/>
              </a:rPr>
              <a:t> </a:t>
            </a:r>
            <a:r>
              <a:rPr lang="da-DK" sz="1200" kern="1200" baseline="0" dirty="0" err="1" smtClean="0">
                <a:solidFill>
                  <a:schemeClr val="tx1"/>
                </a:solidFill>
                <a:effectLst/>
                <a:latin typeface="+mn-lt"/>
                <a:ea typeface="+mn-ea"/>
                <a:cs typeface="+mn-cs"/>
              </a:rPr>
              <a:t>makingen</a:t>
            </a:r>
            <a:r>
              <a:rPr lang="da-DK" sz="1200" kern="1200" baseline="0" dirty="0" smtClean="0">
                <a:solidFill>
                  <a:schemeClr val="tx1"/>
                </a:solidFill>
                <a:effectLst/>
                <a:latin typeface="+mn-lt"/>
                <a:ea typeface="+mn-ea"/>
                <a:cs typeface="+mn-cs"/>
              </a:rPr>
              <a:t> et central element i den måde realkreditmarkedet fungerer på.  </a:t>
            </a:r>
          </a:p>
          <a:p>
            <a:endParaRPr lang="da-DK" sz="1200" kern="1200" baseline="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Mm/</a:t>
            </a:r>
            <a:r>
              <a:rPr lang="da-DK" sz="1200" kern="1200" dirty="0" err="1" smtClean="0">
                <a:solidFill>
                  <a:schemeClr val="tx1"/>
                </a:solidFill>
                <a:effectLst/>
                <a:latin typeface="+mn-lt"/>
                <a:ea typeface="+mn-ea"/>
                <a:cs typeface="+mn-cs"/>
              </a:rPr>
              <a:t>Primary</a:t>
            </a:r>
            <a:r>
              <a:rPr lang="da-DK" sz="1200" kern="1200" dirty="0" smtClean="0">
                <a:solidFill>
                  <a:schemeClr val="tx1"/>
                </a:solidFill>
                <a:effectLst/>
                <a:latin typeface="+mn-lt"/>
                <a:ea typeface="+mn-ea"/>
                <a:cs typeface="+mn-cs"/>
              </a:rPr>
              <a:t> dealer-aftalerne er privatretlige, og Finanstilsynet har ikke nogen myndighed til at stille krav til aftalerne. Finanstilsynet vil dog følge udviklingen.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Den øgede volatilitet i realkreditmarkedet, som er fortsat også gennem 2021, understreger behovet for at udstederne og markedsaktørerne finder en holdbar model. </a:t>
            </a:r>
            <a:endParaRPr lang="da-DK" sz="1200" kern="1200"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B702B-143D-4CDC-91C5-5BA7F7670D9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65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Analysen viser, at der i Danmark er strukturer, der på tilsvarende vis som i  udenlandske markeder kan bidrage til uhensigtsmæssige prisudsving.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Derimod er der ikke tegn på, at kreditinstitutternes kapital- eller likviditets positioner blev udfordret i et omfang, så de blev bindende og dermed begrænsede kreditinstitutternes mulighed for at være </a:t>
            </a:r>
            <a:r>
              <a:rPr lang="da-DK" sz="1200" kern="1200" dirty="0" err="1" smtClean="0">
                <a:solidFill>
                  <a:schemeClr val="tx1"/>
                </a:solidFill>
                <a:effectLst/>
                <a:latin typeface="+mn-lt"/>
                <a:ea typeface="+mn-ea"/>
                <a:cs typeface="+mn-cs"/>
              </a:rPr>
              <a:t>market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makere</a:t>
            </a:r>
            <a:r>
              <a:rPr lang="da-DK" sz="1200" kern="1200" dirty="0" smtClean="0">
                <a:solidFill>
                  <a:schemeClr val="tx1"/>
                </a:solidFill>
                <a:effectLst/>
                <a:latin typeface="+mn-lt"/>
                <a:ea typeface="+mn-ea"/>
                <a:cs typeface="+mn-cs"/>
              </a:rPr>
              <a:t>.</a:t>
            </a:r>
          </a:p>
          <a:p>
            <a:endParaRPr lang="da-DK" dirty="0" smtClean="0"/>
          </a:p>
          <a:p>
            <a:endParaRPr lang="da-DK" dirty="0" smtClean="0"/>
          </a:p>
          <a:p>
            <a:r>
              <a:rPr lang="da-DK" dirty="0" smtClean="0"/>
              <a:t>Detaljer:</a:t>
            </a:r>
          </a:p>
          <a:p>
            <a:r>
              <a:rPr lang="da-DK" dirty="0" smtClean="0"/>
              <a:t>Gearede</a:t>
            </a:r>
            <a:r>
              <a:rPr lang="da-DK" baseline="0" dirty="0" smtClean="0"/>
              <a:t> investeringsfonde solgte realkreditobligationer i marts 2020. </a:t>
            </a:r>
          </a:p>
          <a:p>
            <a:endParaRPr lang="da-DK" baseline="0" dirty="0" smtClean="0"/>
          </a:p>
          <a:p>
            <a:r>
              <a:rPr lang="da-DK" baseline="0" dirty="0" smtClean="0"/>
              <a:t>Gearede fonde bidrager til likviditet i et normalt velfungerende marked, men kan forstærke markedsbevægelser i nedadgående retning, når markedet oplever hurtigt faldende kurser </a:t>
            </a:r>
          </a:p>
          <a:p>
            <a:endParaRPr lang="da-DK" baseline="0" dirty="0" smtClean="0"/>
          </a:p>
          <a:p>
            <a:r>
              <a:rPr lang="da-DK" baseline="0" dirty="0" smtClean="0"/>
              <a:t>Pengeinstitutter finansierer fondenes gearing, hvor fondene stiller sikkerhed i de købte realkreditobligationer. Det er derfor vigtigt, at pengeinstitutterne ikke finansierer en gearing til fonde, hvor det giver forhøjet risiko for brandudsalg.</a:t>
            </a:r>
          </a:p>
          <a:p>
            <a:endParaRPr lang="da-DK" baseline="0" dirty="0" smtClean="0"/>
          </a:p>
          <a:p>
            <a:r>
              <a:rPr lang="da-DK" baseline="0" dirty="0" smtClean="0"/>
              <a:t>I et sundt marked er der sammenhæng mellem mulighederne for at geare investeringerne og markedsdeltagernes evne og villighed til at samle positioner op uden, at det giver anledning til store prisfald</a:t>
            </a:r>
          </a:p>
          <a:p>
            <a:endParaRPr lang="da-DK" baseline="0" dirty="0" smtClean="0"/>
          </a:p>
          <a:p>
            <a:r>
              <a:rPr lang="da-DK" dirty="0" smtClean="0"/>
              <a:t>Få aktører bidrog betydeligt til at samle op i det sekundære marked og stille kapital til rådighed. Flere </a:t>
            </a:r>
            <a:r>
              <a:rPr lang="da-DK" dirty="0" err="1" smtClean="0"/>
              <a:t>market</a:t>
            </a:r>
            <a:r>
              <a:rPr lang="da-DK" dirty="0" smtClean="0"/>
              <a:t> </a:t>
            </a:r>
            <a:r>
              <a:rPr lang="da-DK" dirty="0" err="1" smtClean="0"/>
              <a:t>makere</a:t>
            </a:r>
            <a:r>
              <a:rPr lang="da-DK" dirty="0" smtClean="0"/>
              <a:t> var enten fraværende, lod handler passere hurtigt over </a:t>
            </a:r>
            <a:r>
              <a:rPr lang="da-DK" dirty="0" err="1" smtClean="0"/>
              <a:t>egenbeholdningen</a:t>
            </a:r>
            <a:r>
              <a:rPr lang="da-DK" dirty="0" smtClean="0"/>
              <a:t> eller nettosælgere </a:t>
            </a:r>
          </a:p>
          <a:p>
            <a:endParaRPr lang="da-DK"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DF17FCD7-DA34-49B3-AC36-787DA3F4E336}" type="slidenum">
              <a:rPr lang="da-DK" smtClean="0"/>
              <a:t>24</a:t>
            </a:fld>
            <a:endParaRPr lang="da-DK"/>
          </a:p>
        </p:txBody>
      </p:sp>
    </p:spTree>
    <p:extLst>
      <p:ext uri="{BB962C8B-B14F-4D97-AF65-F5344CB8AC3E}">
        <p14:creationId xmlns:p14="http://schemas.microsoft.com/office/powerpoint/2010/main" val="3358068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7FCD7-DA34-49B3-AC36-787DA3F4E33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83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26</a:t>
            </a:fld>
            <a:endParaRPr lang="da-DK"/>
          </a:p>
        </p:txBody>
      </p:sp>
    </p:spTree>
    <p:extLst>
      <p:ext uri="{BB962C8B-B14F-4D97-AF65-F5344CB8AC3E}">
        <p14:creationId xmlns:p14="http://schemas.microsoft.com/office/powerpoint/2010/main" val="270744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001963" y="546100"/>
            <a:ext cx="3632200" cy="2725738"/>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F321CA4F-58AE-4B35-8D3C-7FB7478DA735}" type="slidenum">
              <a:rPr lang="da-DK" smtClean="0"/>
              <a:t>27</a:t>
            </a:fld>
            <a:endParaRPr lang="da-DK"/>
          </a:p>
        </p:txBody>
      </p:sp>
    </p:spTree>
    <p:extLst>
      <p:ext uri="{BB962C8B-B14F-4D97-AF65-F5344CB8AC3E}">
        <p14:creationId xmlns:p14="http://schemas.microsoft.com/office/powerpoint/2010/main" val="245956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7FCD7-DA34-49B3-AC36-787DA3F4E33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70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Tilsynsdiamanterne ‘trådte i kraft’ i 2012 (pengeinstitutter) og 2018/2020 (realkredit, delvis/fuld ikrafttrædelse).</a:t>
            </a:r>
          </a:p>
          <a:p>
            <a:endParaRPr lang="da-DK" dirty="0" smtClean="0"/>
          </a:p>
          <a:p>
            <a:r>
              <a:rPr lang="da-DK" b="1" dirty="0" smtClean="0"/>
              <a:t>Tilsynsdiamanterne</a:t>
            </a:r>
            <a:r>
              <a:rPr lang="da-DK" dirty="0" smtClean="0"/>
              <a:t>: Pejlemærker for penge- og realkreditvirksomhed med forhøjet risiko. Modvirker overdreven </a:t>
            </a:r>
            <a:r>
              <a:rPr lang="da-DK" dirty="0" err="1" smtClean="0"/>
              <a:t>risikotagning</a:t>
            </a:r>
            <a:r>
              <a:rPr lang="da-DK" dirty="0" smtClean="0"/>
              <a:t>.  </a:t>
            </a:r>
          </a:p>
          <a:p>
            <a:r>
              <a:rPr lang="da-DK" b="1" dirty="0" smtClean="0"/>
              <a:t>Udbetalingskrav</a:t>
            </a:r>
            <a:r>
              <a:rPr lang="da-DK" dirty="0" smtClean="0"/>
              <a:t>: Lånebegrænsninger udmålt på belåningsgrad. Beskytter forbrugeren og øger institutternes robusthed. </a:t>
            </a:r>
          </a:p>
          <a:p>
            <a:r>
              <a:rPr lang="da-DK" b="1" dirty="0" smtClean="0"/>
              <a:t>Vækstvejledningen</a:t>
            </a:r>
            <a:r>
              <a:rPr lang="da-DK" dirty="0" smtClean="0"/>
              <a:t>: Forsigtighed i kreditgivningen i vækstområder med høj vækst i boligpriser og udlån.</a:t>
            </a:r>
          </a:p>
          <a:p>
            <a:r>
              <a:rPr lang="da-DK" b="1" dirty="0" smtClean="0"/>
              <a:t>God skik</a:t>
            </a:r>
            <a:r>
              <a:rPr lang="da-DK" dirty="0" smtClean="0"/>
              <a:t>: Retningslinjer for boligkreditgivning til låntagere med høj belåningsgrad og indkomstgearing.</a:t>
            </a:r>
          </a:p>
          <a:p>
            <a:endParaRPr lang="da-DK" dirty="0"/>
          </a:p>
        </p:txBody>
      </p:sp>
      <p:sp>
        <p:nvSpPr>
          <p:cNvPr id="4" name="Pladsholder til slidenummer 3"/>
          <p:cNvSpPr>
            <a:spLocks noGrp="1"/>
          </p:cNvSpPr>
          <p:nvPr>
            <p:ph type="sldNum" sz="quarter" idx="10"/>
          </p:nvPr>
        </p:nvSpPr>
        <p:spPr/>
        <p:txBody>
          <a:bodyPr/>
          <a:lstStyle/>
          <a:p>
            <a:fld id="{235375C8-0FCA-429B-A5F7-3961EA00DFFD}" type="slidenum">
              <a:rPr lang="da-DK" smtClean="0"/>
              <a:t>4</a:t>
            </a:fld>
            <a:endParaRPr lang="da-DK" dirty="0"/>
          </a:p>
        </p:txBody>
      </p:sp>
    </p:spTree>
    <p:extLst>
      <p:ext uri="{BB962C8B-B14F-4D97-AF65-F5344CB8AC3E}">
        <p14:creationId xmlns:p14="http://schemas.microsoft.com/office/powerpoint/2010/main" val="330373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5</a:t>
            </a:fld>
            <a:endParaRPr lang="da-DK"/>
          </a:p>
        </p:txBody>
      </p:sp>
    </p:spTree>
    <p:extLst>
      <p:ext uri="{BB962C8B-B14F-4D97-AF65-F5344CB8AC3E}">
        <p14:creationId xmlns:p14="http://schemas.microsoft.com/office/powerpoint/2010/main" val="2090095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F17FCD7-DA34-49B3-AC36-787DA3F4E336}" type="slidenum">
              <a:rPr lang="da-DK" smtClean="0"/>
              <a:t>6</a:t>
            </a:fld>
            <a:endParaRPr lang="da-DK"/>
          </a:p>
        </p:txBody>
      </p:sp>
    </p:spTree>
    <p:extLst>
      <p:ext uri="{BB962C8B-B14F-4D97-AF65-F5344CB8AC3E}">
        <p14:creationId xmlns:p14="http://schemas.microsoft.com/office/powerpoint/2010/main" val="358520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7</a:t>
            </a:fld>
            <a:endParaRPr lang="da-DK"/>
          </a:p>
        </p:txBody>
      </p:sp>
    </p:spTree>
    <p:extLst>
      <p:ext uri="{BB962C8B-B14F-4D97-AF65-F5344CB8AC3E}">
        <p14:creationId xmlns:p14="http://schemas.microsoft.com/office/powerpoint/2010/main" val="225269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F17FCD7-DA34-49B3-AC36-787DA3F4E336}" type="slidenum">
              <a:rPr lang="da-DK" smtClean="0"/>
              <a:t>8</a:t>
            </a:fld>
            <a:endParaRPr lang="da-DK"/>
          </a:p>
        </p:txBody>
      </p:sp>
    </p:spTree>
    <p:extLst>
      <p:ext uri="{BB962C8B-B14F-4D97-AF65-F5344CB8AC3E}">
        <p14:creationId xmlns:p14="http://schemas.microsoft.com/office/powerpoint/2010/main" val="228784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DF17FCD7-DA34-49B3-AC36-787DA3F4E336}" type="slidenum">
              <a:rPr lang="da-DK" smtClean="0"/>
              <a:t>9</a:t>
            </a:fld>
            <a:endParaRPr lang="da-DK"/>
          </a:p>
        </p:txBody>
      </p:sp>
    </p:spTree>
    <p:extLst>
      <p:ext uri="{BB962C8B-B14F-4D97-AF65-F5344CB8AC3E}">
        <p14:creationId xmlns:p14="http://schemas.microsoft.com/office/powerpoint/2010/main" val="1968095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1785926"/>
            <a:ext cx="8229600" cy="2357454"/>
          </a:xfrm>
        </p:spPr>
        <p:txBody>
          <a:bodyPr/>
          <a:lstStyle>
            <a:lvl1pPr marL="0" indent="0">
              <a:defRPr sz="3200" b="0" i="0" baseline="0">
                <a:solidFill>
                  <a:schemeClr val="bg2"/>
                </a:solidFill>
                <a:latin typeface="Constantia" pitchFamily="18" charset="0"/>
              </a:defRPr>
            </a:lvl1pPr>
            <a:lvl2pPr>
              <a:defRPr sz="2800" b="1" i="0" baseline="0">
                <a:solidFill>
                  <a:srgbClr val="F0EDE4"/>
                </a:solidFill>
                <a:latin typeface="Constantia" pitchFamily="18" charset="0"/>
              </a:defRPr>
            </a:lvl2pPr>
          </a:lstStyle>
          <a:p>
            <a:pPr lvl="0"/>
            <a:r>
              <a:rPr lang="da-DK" smtClean="0"/>
              <a:t>Rediger typografien i masterens</a:t>
            </a:r>
          </a:p>
        </p:txBody>
      </p:sp>
      <p:sp>
        <p:nvSpPr>
          <p:cNvPr id="6" name="Pladsholder til tekst 5"/>
          <p:cNvSpPr>
            <a:spLocks noGrp="1"/>
          </p:cNvSpPr>
          <p:nvPr>
            <p:ph type="body" sz="quarter" idx="10"/>
          </p:nvPr>
        </p:nvSpPr>
        <p:spPr>
          <a:xfrm>
            <a:off x="428596" y="4286256"/>
            <a:ext cx="8286808" cy="2071702"/>
          </a:xfrm>
        </p:spPr>
        <p:txBody>
          <a:bodyPr/>
          <a:lstStyle>
            <a:lvl1pPr marL="0" indent="0">
              <a:defRPr sz="2800" b="0" i="0" baseline="0">
                <a:solidFill>
                  <a:schemeClr val="bg2"/>
                </a:solidFill>
                <a:latin typeface="Constantia" pitchFamily="18" charset="0"/>
              </a:defRPr>
            </a:lvl1pPr>
          </a:lstStyle>
          <a:p>
            <a:pPr lvl="0"/>
            <a:r>
              <a:rPr lang="da-DK" smtClean="0"/>
              <a:t>Rediger typografien i masterens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28596" y="542334"/>
            <a:ext cx="8229600" cy="631844"/>
          </a:xfrm>
        </p:spPr>
        <p:txBody>
          <a:bodyPr>
            <a:normAutofit/>
          </a:bodyPr>
          <a:lstStyle>
            <a:lvl1pPr>
              <a:defRPr sz="2400"/>
            </a:lvl1p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7"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280662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200" b="0" cap="all"/>
            </a:lvl1p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722313" y="2906713"/>
            <a:ext cx="7772400" cy="1500187"/>
          </a:xfrm>
        </p:spPr>
        <p:txBody>
          <a:bodyPr anchor="b">
            <a:normAutofit/>
          </a:bodyPr>
          <a:lstStyle>
            <a:lvl1pPr marL="0" indent="0">
              <a:buNone/>
              <a:defRPr sz="2400" b="0">
                <a:solidFill>
                  <a:srgbClr val="99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smtClean="0"/>
              <a:t>Klik for at redigere typografi i masteren</a:t>
            </a:r>
          </a:p>
        </p:txBody>
      </p:sp>
      <p:sp>
        <p:nvSpPr>
          <p:cNvPr id="7"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294517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sz="half" idx="1"/>
          </p:nvPr>
        </p:nvSpPr>
        <p:spPr>
          <a:xfrm>
            <a:off x="457200" y="1214422"/>
            <a:ext cx="4038600" cy="4911741"/>
          </a:xfrm>
        </p:spPr>
        <p:txBody>
          <a:bodyPr/>
          <a:lstStyle>
            <a:lvl1pPr>
              <a:defRPr sz="2000"/>
            </a:lvl1pPr>
            <a:lvl2pPr>
              <a:defRPr sz="1800"/>
            </a:lvl2pPr>
            <a:lvl3pPr>
              <a:defRPr sz="1600"/>
            </a:lvl3pPr>
            <a:lvl4pPr>
              <a:defRPr sz="1200"/>
            </a:lvl4pPr>
            <a:lvl5pPr>
              <a:defRPr sz="1800"/>
            </a:lvl5pPr>
            <a:lvl6pPr>
              <a:defRPr sz="1800"/>
            </a:lvl6pPr>
            <a:lvl7pPr>
              <a:defRPr sz="1800"/>
            </a:lvl7pPr>
            <a:lvl8pPr>
              <a:defRPr sz="1800"/>
            </a:lvl8pPr>
            <a:lvl9pPr>
              <a:defRPr sz="18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4" name="Pladsholder til indhold 3"/>
          <p:cNvSpPr>
            <a:spLocks noGrp="1"/>
          </p:cNvSpPr>
          <p:nvPr>
            <p:ph sz="half" idx="2"/>
          </p:nvPr>
        </p:nvSpPr>
        <p:spPr>
          <a:xfrm>
            <a:off x="4648200" y="1214422"/>
            <a:ext cx="4038600" cy="4911741"/>
          </a:xfrm>
        </p:spPr>
        <p:txBody>
          <a:bodyPr/>
          <a:lstStyle>
            <a:lvl1pPr>
              <a:defRPr lang="da-DK" sz="2000" kern="1200" dirty="0" smtClean="0">
                <a:solidFill>
                  <a:schemeClr val="tx1"/>
                </a:solidFill>
                <a:latin typeface="Arial" pitchFamily="34" charset="0"/>
                <a:ea typeface="+mn-ea"/>
                <a:cs typeface="Arial" pitchFamily="34" charset="0"/>
              </a:defRPr>
            </a:lvl1pPr>
            <a:lvl2pPr>
              <a:defRPr lang="da-DK" sz="1800" kern="1200" dirty="0" smtClean="0">
                <a:solidFill>
                  <a:schemeClr val="tx1"/>
                </a:solidFill>
                <a:latin typeface="Arial" pitchFamily="34" charset="0"/>
                <a:ea typeface="+mn-ea"/>
                <a:cs typeface="Arial" pitchFamily="34" charset="0"/>
              </a:defRPr>
            </a:lvl2pPr>
            <a:lvl3pPr>
              <a:defRPr lang="da-DK" sz="1600" kern="1200" dirty="0" smtClean="0">
                <a:solidFill>
                  <a:schemeClr val="tx1"/>
                </a:solidFill>
                <a:latin typeface="Arial" pitchFamily="34" charset="0"/>
                <a:ea typeface="+mn-ea"/>
                <a:cs typeface="Arial" pitchFamily="34" charset="0"/>
              </a:defRPr>
            </a:lvl3pPr>
            <a:lvl4pPr>
              <a:defRPr lang="da-DK" sz="1200" kern="1200" dirty="0" smtClean="0">
                <a:solidFill>
                  <a:schemeClr val="tx1"/>
                </a:solidFill>
                <a:latin typeface="Arial" pitchFamily="34" charset="0"/>
                <a:ea typeface="+mn-ea"/>
                <a:cs typeface="Arial" pitchFamily="34" charset="0"/>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Clr>
                <a:srgbClr val="990000"/>
              </a:buClr>
              <a:buFont typeface="Arial" pitchFamily="34" charset="0"/>
              <a:buChar char="•"/>
              <a:tabLst/>
            </a:pPr>
            <a:r>
              <a:rPr lang="da-DK" dirty="0" smtClean="0"/>
              <a:t>Klik for at redigere typografi i masteren</a:t>
            </a:r>
          </a:p>
          <a:p>
            <a:pPr marL="742950" lvl="1" indent="-285750" algn="l" defTabSz="914400" rtl="0" eaLnBrk="1" latinLnBrk="0" hangingPunct="1">
              <a:spcBef>
                <a:spcPct val="20000"/>
              </a:spcBef>
              <a:buClr>
                <a:srgbClr val="990000"/>
              </a:buClr>
              <a:buSzPct val="75000"/>
              <a:buFont typeface="Wingdings" pitchFamily="2" charset="2"/>
              <a:buChar char="§"/>
            </a:pPr>
            <a:r>
              <a:rPr lang="da-DK" dirty="0" smtClean="0"/>
              <a:t>Andet niveau</a:t>
            </a:r>
          </a:p>
          <a:p>
            <a:pPr lvl="2"/>
            <a:r>
              <a:rPr lang="da-DK" dirty="0" smtClean="0"/>
              <a:t>Tredje niveau</a:t>
            </a:r>
          </a:p>
          <a:p>
            <a:pPr lvl="3"/>
            <a:r>
              <a:rPr lang="da-DK" dirty="0" smtClean="0"/>
              <a:t>Fjerde niveau</a:t>
            </a:r>
          </a:p>
        </p:txBody>
      </p:sp>
      <p:sp>
        <p:nvSpPr>
          <p:cNvPr id="8"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139146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214423"/>
            <a:ext cx="4040188" cy="714380"/>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smtClean="0"/>
              <a:t>Klik for at redigere typografi i masteren</a:t>
            </a:r>
          </a:p>
        </p:txBody>
      </p:sp>
      <p:sp>
        <p:nvSpPr>
          <p:cNvPr id="4" name="Pladsholder til indhold 3"/>
          <p:cNvSpPr>
            <a:spLocks noGrp="1"/>
          </p:cNvSpPr>
          <p:nvPr>
            <p:ph sz="half" idx="2"/>
          </p:nvPr>
        </p:nvSpPr>
        <p:spPr>
          <a:xfrm>
            <a:off x="457200" y="2000240"/>
            <a:ext cx="4040188" cy="4125923"/>
          </a:xfrm>
        </p:spPr>
        <p:txBody>
          <a:bodyPr/>
          <a:lstStyle>
            <a:lvl1pPr>
              <a:defRPr sz="2000"/>
            </a:lvl1pPr>
            <a:lvl2pPr>
              <a:defRPr sz="1800"/>
            </a:lvl2pPr>
            <a:lvl3pPr>
              <a:defRPr sz="1600"/>
            </a:lvl3pPr>
            <a:lvl4pPr>
              <a:defRPr sz="1200"/>
            </a:lvl4pPr>
            <a:lvl5pPr>
              <a:defRPr sz="1600"/>
            </a:lvl5pPr>
            <a:lvl6pPr>
              <a:defRPr sz="1600"/>
            </a:lvl6pPr>
            <a:lvl7pPr>
              <a:defRPr sz="1600"/>
            </a:lvl7pPr>
            <a:lvl8pPr>
              <a:defRPr sz="1600"/>
            </a:lvl8pPr>
            <a:lvl9pPr>
              <a:defRPr sz="16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5" name="Pladsholder til tekst 4"/>
          <p:cNvSpPr>
            <a:spLocks noGrp="1"/>
          </p:cNvSpPr>
          <p:nvPr>
            <p:ph type="body" sz="quarter" idx="3"/>
          </p:nvPr>
        </p:nvSpPr>
        <p:spPr>
          <a:xfrm>
            <a:off x="4645025" y="1214423"/>
            <a:ext cx="4041775" cy="714379"/>
          </a:xfrm>
        </p:spPr>
        <p:txBody>
          <a:bodyPr anchor="b">
            <a:noAutofit/>
          </a:bodyPr>
          <a:lstStyle>
            <a:lvl1pPr marL="0" indent="0">
              <a:buNone/>
              <a:defRPr lang="da-DK" sz="2200" b="0" kern="1200" dirty="0" smtClean="0">
                <a:solidFill>
                  <a:schemeClr val="tx1"/>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Clr>
                <a:srgbClr val="990000"/>
              </a:buClr>
              <a:buFont typeface="Arial" pitchFamily="34" charset="0"/>
              <a:buNone/>
              <a:tabLst/>
            </a:pPr>
            <a:r>
              <a:rPr lang="da-DK" dirty="0" smtClean="0"/>
              <a:t>Klik for at redigere typografi i masteren</a:t>
            </a:r>
          </a:p>
        </p:txBody>
      </p:sp>
      <p:sp>
        <p:nvSpPr>
          <p:cNvPr id="6" name="Pladsholder til indhold 5"/>
          <p:cNvSpPr>
            <a:spLocks noGrp="1"/>
          </p:cNvSpPr>
          <p:nvPr>
            <p:ph sz="quarter" idx="4"/>
          </p:nvPr>
        </p:nvSpPr>
        <p:spPr>
          <a:xfrm>
            <a:off x="4645025" y="2000240"/>
            <a:ext cx="4041775" cy="4125923"/>
          </a:xfrm>
        </p:spPr>
        <p:txBody>
          <a:bodyPr/>
          <a:lstStyle>
            <a:lvl1pPr>
              <a:defRPr sz="2000"/>
            </a:lvl1pPr>
            <a:lvl2pPr>
              <a:defRPr sz="1800"/>
            </a:lvl2pPr>
            <a:lvl3pPr>
              <a:defRPr lang="da-DK" sz="1600" kern="1200" dirty="0" smtClean="0">
                <a:solidFill>
                  <a:schemeClr val="tx1"/>
                </a:solidFill>
                <a:latin typeface="Arial" pitchFamily="34" charset="0"/>
                <a:ea typeface="+mn-ea"/>
                <a:cs typeface="Arial" pitchFamily="34" charset="0"/>
              </a:defRPr>
            </a:lvl3pPr>
            <a:lvl4pPr>
              <a:defRPr lang="da-DK" sz="1200" kern="1200" dirty="0" smtClean="0">
                <a:solidFill>
                  <a:schemeClr val="tx1"/>
                </a:solidFill>
                <a:latin typeface="Arial" pitchFamily="34" charset="0"/>
                <a:ea typeface="+mn-ea"/>
                <a:cs typeface="Arial" pitchFamily="34" charset="0"/>
              </a:defRPr>
            </a:lvl4pPr>
            <a:lvl5pPr>
              <a:defRPr sz="1600"/>
            </a:lvl5pPr>
            <a:lvl6pPr>
              <a:defRPr sz="1600"/>
            </a:lvl6pPr>
            <a:lvl7pPr>
              <a:defRPr sz="1600"/>
            </a:lvl7pPr>
            <a:lvl8pPr>
              <a:defRPr sz="1600"/>
            </a:lvl8pPr>
            <a:lvl9pPr>
              <a:defRPr sz="16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10"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3507491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6"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378380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0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a-DK"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a-DK"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D2C390C-3A11-44F5-8A76-4B4AA952CA4E}" type="slidenum">
              <a:rPr lang="da-DK"/>
              <a:pPr>
                <a:defRPr/>
              </a:pPr>
              <a:t>‹nr.›</a:t>
            </a:fld>
            <a:endParaRPr lang="da-DK" dirty="0"/>
          </a:p>
        </p:txBody>
      </p:sp>
    </p:spTree>
    <p:extLst>
      <p:ext uri="{BB962C8B-B14F-4D97-AF65-F5344CB8AC3E}">
        <p14:creationId xmlns:p14="http://schemas.microsoft.com/office/powerpoint/2010/main" val="70172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dirty="0" smtClean="0"/>
              <a:t>Klik for at redigere titeltypografi i masteren</a:t>
            </a:r>
            <a:endParaRPr lang="da-DK" dirty="0"/>
          </a:p>
        </p:txBody>
      </p:sp>
      <p:sp>
        <p:nvSpPr>
          <p:cNvPr id="3" name="Undertitel 2"/>
          <p:cNvSpPr>
            <a:spLocks noGrp="1"/>
          </p:cNvSpPr>
          <p:nvPr>
            <p:ph type="subTitle" idx="1"/>
          </p:nvPr>
        </p:nvSpPr>
        <p:spPr>
          <a:xfrm>
            <a:off x="1371600" y="3886200"/>
            <a:ext cx="6400800" cy="1752600"/>
          </a:xfrm>
        </p:spPr>
        <p:txBody>
          <a:bodyPr>
            <a:normAutofit/>
          </a:bodyPr>
          <a:lstStyle>
            <a:lvl1pPr marL="0" indent="0" algn="ctr">
              <a:buNone/>
              <a:defRPr sz="3200">
                <a:solidFill>
                  <a:srgbClr val="99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Klik for at redigere undertiteltypografien i masteren</a:t>
            </a:r>
            <a:endParaRPr lang="da-DK" dirty="0"/>
          </a:p>
        </p:txBody>
      </p:sp>
      <p:sp>
        <p:nvSpPr>
          <p:cNvPr id="9"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330703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28596" y="542334"/>
            <a:ext cx="8229600" cy="631844"/>
          </a:xfrm>
        </p:spPr>
        <p:txBody>
          <a:bodyPr>
            <a:normAutofit/>
          </a:bodyPr>
          <a:lstStyle>
            <a:lvl1pPr>
              <a:defRPr sz="2400"/>
            </a:lvl1p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7"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4024747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200" b="0" cap="all"/>
            </a:lvl1p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722313" y="2906713"/>
            <a:ext cx="7772400" cy="1500187"/>
          </a:xfrm>
        </p:spPr>
        <p:txBody>
          <a:bodyPr anchor="b">
            <a:normAutofit/>
          </a:bodyPr>
          <a:lstStyle>
            <a:lvl1pPr marL="0" indent="0">
              <a:buNone/>
              <a:defRPr sz="2400" b="0">
                <a:solidFill>
                  <a:srgbClr val="99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smtClean="0"/>
              <a:t>Klik for at redigere typografi i masteren</a:t>
            </a:r>
          </a:p>
        </p:txBody>
      </p:sp>
      <p:sp>
        <p:nvSpPr>
          <p:cNvPr id="7"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258779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dirty="0" smtClean="0"/>
              <a:t>Klik for at redigere titeltypografi i masteren</a:t>
            </a:r>
            <a:endParaRPr lang="da-DK" dirty="0"/>
          </a:p>
        </p:txBody>
      </p:sp>
      <p:sp>
        <p:nvSpPr>
          <p:cNvPr id="3" name="Undertitel 2"/>
          <p:cNvSpPr>
            <a:spLocks noGrp="1"/>
          </p:cNvSpPr>
          <p:nvPr>
            <p:ph type="subTitle" idx="1"/>
          </p:nvPr>
        </p:nvSpPr>
        <p:spPr>
          <a:xfrm>
            <a:off x="1371600" y="3886200"/>
            <a:ext cx="6400800" cy="1752600"/>
          </a:xfrm>
        </p:spPr>
        <p:txBody>
          <a:bodyPr>
            <a:normAutofit/>
          </a:bodyPr>
          <a:lstStyle>
            <a:lvl1pPr marL="0" indent="0" algn="ctr">
              <a:buNone/>
              <a:defRPr sz="3200">
                <a:solidFill>
                  <a:srgbClr val="99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Klik for at redigere undertiteltypografien i masteren</a:t>
            </a:r>
            <a:endParaRPr lang="da-DK" dirty="0"/>
          </a:p>
        </p:txBody>
      </p:sp>
      <p:sp>
        <p:nvSpPr>
          <p:cNvPr id="9"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sz="half" idx="1"/>
          </p:nvPr>
        </p:nvSpPr>
        <p:spPr>
          <a:xfrm>
            <a:off x="457200" y="1214422"/>
            <a:ext cx="4038600" cy="4911741"/>
          </a:xfrm>
        </p:spPr>
        <p:txBody>
          <a:bodyPr/>
          <a:lstStyle>
            <a:lvl1pPr>
              <a:defRPr sz="2000"/>
            </a:lvl1pPr>
            <a:lvl2pPr>
              <a:defRPr sz="1800"/>
            </a:lvl2pPr>
            <a:lvl3pPr>
              <a:defRPr sz="1600"/>
            </a:lvl3pPr>
            <a:lvl4pPr>
              <a:defRPr sz="1200"/>
            </a:lvl4pPr>
            <a:lvl5pPr>
              <a:defRPr sz="1800"/>
            </a:lvl5pPr>
            <a:lvl6pPr>
              <a:defRPr sz="1800"/>
            </a:lvl6pPr>
            <a:lvl7pPr>
              <a:defRPr sz="1800"/>
            </a:lvl7pPr>
            <a:lvl8pPr>
              <a:defRPr sz="1800"/>
            </a:lvl8pPr>
            <a:lvl9pPr>
              <a:defRPr sz="18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4" name="Pladsholder til indhold 3"/>
          <p:cNvSpPr>
            <a:spLocks noGrp="1"/>
          </p:cNvSpPr>
          <p:nvPr>
            <p:ph sz="half" idx="2"/>
          </p:nvPr>
        </p:nvSpPr>
        <p:spPr>
          <a:xfrm>
            <a:off x="4648200" y="1214422"/>
            <a:ext cx="4038600" cy="4911741"/>
          </a:xfrm>
        </p:spPr>
        <p:txBody>
          <a:bodyPr/>
          <a:lstStyle>
            <a:lvl1pPr>
              <a:defRPr lang="da-DK" sz="2000" kern="1200" dirty="0" smtClean="0">
                <a:solidFill>
                  <a:schemeClr val="tx1"/>
                </a:solidFill>
                <a:latin typeface="Arial" pitchFamily="34" charset="0"/>
                <a:ea typeface="+mn-ea"/>
                <a:cs typeface="Arial" pitchFamily="34" charset="0"/>
              </a:defRPr>
            </a:lvl1pPr>
            <a:lvl2pPr>
              <a:defRPr lang="da-DK" sz="1800" kern="1200" dirty="0" smtClean="0">
                <a:solidFill>
                  <a:schemeClr val="tx1"/>
                </a:solidFill>
                <a:latin typeface="Arial" pitchFamily="34" charset="0"/>
                <a:ea typeface="+mn-ea"/>
                <a:cs typeface="Arial" pitchFamily="34" charset="0"/>
              </a:defRPr>
            </a:lvl2pPr>
            <a:lvl3pPr>
              <a:defRPr lang="da-DK" sz="1600" kern="1200" dirty="0" smtClean="0">
                <a:solidFill>
                  <a:schemeClr val="tx1"/>
                </a:solidFill>
                <a:latin typeface="Arial" pitchFamily="34" charset="0"/>
                <a:ea typeface="+mn-ea"/>
                <a:cs typeface="Arial" pitchFamily="34" charset="0"/>
              </a:defRPr>
            </a:lvl3pPr>
            <a:lvl4pPr>
              <a:defRPr lang="da-DK" sz="1200" kern="1200" dirty="0" smtClean="0">
                <a:solidFill>
                  <a:schemeClr val="tx1"/>
                </a:solidFill>
                <a:latin typeface="Arial" pitchFamily="34" charset="0"/>
                <a:ea typeface="+mn-ea"/>
                <a:cs typeface="Arial" pitchFamily="34" charset="0"/>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Clr>
                <a:srgbClr val="990000"/>
              </a:buClr>
              <a:buFont typeface="Arial" pitchFamily="34" charset="0"/>
              <a:buChar char="•"/>
              <a:tabLst/>
            </a:pPr>
            <a:r>
              <a:rPr lang="da-DK" dirty="0" smtClean="0"/>
              <a:t>Klik for at redigere typografi i masteren</a:t>
            </a:r>
          </a:p>
          <a:p>
            <a:pPr marL="742950" lvl="1" indent="-285750" algn="l" defTabSz="914400" rtl="0" eaLnBrk="1" latinLnBrk="0" hangingPunct="1">
              <a:spcBef>
                <a:spcPct val="20000"/>
              </a:spcBef>
              <a:buClr>
                <a:srgbClr val="990000"/>
              </a:buClr>
              <a:buSzPct val="75000"/>
              <a:buFont typeface="Wingdings" pitchFamily="2" charset="2"/>
              <a:buChar char="§"/>
            </a:pPr>
            <a:r>
              <a:rPr lang="da-DK" dirty="0" smtClean="0"/>
              <a:t>Andet niveau</a:t>
            </a:r>
          </a:p>
          <a:p>
            <a:pPr lvl="2"/>
            <a:r>
              <a:rPr lang="da-DK" dirty="0" smtClean="0"/>
              <a:t>Tredje niveau</a:t>
            </a:r>
          </a:p>
          <a:p>
            <a:pPr lvl="3"/>
            <a:r>
              <a:rPr lang="da-DK" dirty="0" smtClean="0"/>
              <a:t>Fjerde niveau</a:t>
            </a:r>
          </a:p>
        </p:txBody>
      </p:sp>
      <p:sp>
        <p:nvSpPr>
          <p:cNvPr id="8"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934783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214423"/>
            <a:ext cx="4040188" cy="714380"/>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smtClean="0"/>
              <a:t>Klik for at redigere typografi i masteren</a:t>
            </a:r>
          </a:p>
        </p:txBody>
      </p:sp>
      <p:sp>
        <p:nvSpPr>
          <p:cNvPr id="4" name="Pladsholder til indhold 3"/>
          <p:cNvSpPr>
            <a:spLocks noGrp="1"/>
          </p:cNvSpPr>
          <p:nvPr>
            <p:ph sz="half" idx="2"/>
          </p:nvPr>
        </p:nvSpPr>
        <p:spPr>
          <a:xfrm>
            <a:off x="457200" y="2000240"/>
            <a:ext cx="4040188" cy="4125923"/>
          </a:xfrm>
        </p:spPr>
        <p:txBody>
          <a:bodyPr/>
          <a:lstStyle>
            <a:lvl1pPr>
              <a:defRPr sz="2000"/>
            </a:lvl1pPr>
            <a:lvl2pPr>
              <a:defRPr sz="1800"/>
            </a:lvl2pPr>
            <a:lvl3pPr>
              <a:defRPr sz="1600"/>
            </a:lvl3pPr>
            <a:lvl4pPr>
              <a:defRPr sz="1200"/>
            </a:lvl4pPr>
            <a:lvl5pPr>
              <a:defRPr sz="1600"/>
            </a:lvl5pPr>
            <a:lvl6pPr>
              <a:defRPr sz="1600"/>
            </a:lvl6pPr>
            <a:lvl7pPr>
              <a:defRPr sz="1600"/>
            </a:lvl7pPr>
            <a:lvl8pPr>
              <a:defRPr sz="1600"/>
            </a:lvl8pPr>
            <a:lvl9pPr>
              <a:defRPr sz="16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5" name="Pladsholder til tekst 4"/>
          <p:cNvSpPr>
            <a:spLocks noGrp="1"/>
          </p:cNvSpPr>
          <p:nvPr>
            <p:ph type="body" sz="quarter" idx="3"/>
          </p:nvPr>
        </p:nvSpPr>
        <p:spPr>
          <a:xfrm>
            <a:off x="4645025" y="1214423"/>
            <a:ext cx="4041775" cy="714379"/>
          </a:xfrm>
        </p:spPr>
        <p:txBody>
          <a:bodyPr anchor="b">
            <a:noAutofit/>
          </a:bodyPr>
          <a:lstStyle>
            <a:lvl1pPr marL="0" indent="0">
              <a:buNone/>
              <a:defRPr lang="da-DK" sz="2200" b="0" kern="1200" dirty="0" smtClean="0">
                <a:solidFill>
                  <a:schemeClr val="tx1"/>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Clr>
                <a:srgbClr val="990000"/>
              </a:buClr>
              <a:buFont typeface="Arial" pitchFamily="34" charset="0"/>
              <a:buNone/>
              <a:tabLst/>
            </a:pPr>
            <a:r>
              <a:rPr lang="da-DK" dirty="0" smtClean="0"/>
              <a:t>Klik for at redigere typografi i masteren</a:t>
            </a:r>
          </a:p>
        </p:txBody>
      </p:sp>
      <p:sp>
        <p:nvSpPr>
          <p:cNvPr id="6" name="Pladsholder til indhold 5"/>
          <p:cNvSpPr>
            <a:spLocks noGrp="1"/>
          </p:cNvSpPr>
          <p:nvPr>
            <p:ph sz="quarter" idx="4"/>
          </p:nvPr>
        </p:nvSpPr>
        <p:spPr>
          <a:xfrm>
            <a:off x="4645025" y="2000240"/>
            <a:ext cx="4041775" cy="4125923"/>
          </a:xfrm>
        </p:spPr>
        <p:txBody>
          <a:bodyPr/>
          <a:lstStyle>
            <a:lvl1pPr>
              <a:defRPr sz="2000"/>
            </a:lvl1pPr>
            <a:lvl2pPr>
              <a:defRPr sz="1800"/>
            </a:lvl2pPr>
            <a:lvl3pPr>
              <a:defRPr lang="da-DK" sz="1600" kern="1200" dirty="0" smtClean="0">
                <a:solidFill>
                  <a:schemeClr val="tx1"/>
                </a:solidFill>
                <a:latin typeface="Arial" pitchFamily="34" charset="0"/>
                <a:ea typeface="+mn-ea"/>
                <a:cs typeface="Arial" pitchFamily="34" charset="0"/>
              </a:defRPr>
            </a:lvl3pPr>
            <a:lvl4pPr>
              <a:defRPr lang="da-DK" sz="1200" kern="1200" dirty="0" smtClean="0">
                <a:solidFill>
                  <a:schemeClr val="tx1"/>
                </a:solidFill>
                <a:latin typeface="Arial" pitchFamily="34" charset="0"/>
                <a:ea typeface="+mn-ea"/>
                <a:cs typeface="Arial" pitchFamily="34" charset="0"/>
              </a:defRPr>
            </a:lvl4pPr>
            <a:lvl5pPr>
              <a:defRPr sz="1600"/>
            </a:lvl5pPr>
            <a:lvl6pPr>
              <a:defRPr sz="1600"/>
            </a:lvl6pPr>
            <a:lvl7pPr>
              <a:defRPr sz="1600"/>
            </a:lvl7pPr>
            <a:lvl8pPr>
              <a:defRPr sz="1600"/>
            </a:lvl8pPr>
            <a:lvl9pPr>
              <a:defRPr sz="16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10"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3171527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6"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35199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5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28596" y="542334"/>
            <a:ext cx="8229600" cy="631844"/>
          </a:xfrm>
        </p:spPr>
        <p:txBody>
          <a:bodyPr>
            <a:normAutofit/>
          </a:bodyPr>
          <a:lstStyle>
            <a:lvl1pPr>
              <a:defRPr sz="2400"/>
            </a:lvl1p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7"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200" b="0" cap="all"/>
            </a:lvl1p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722313" y="2906713"/>
            <a:ext cx="7772400" cy="1500187"/>
          </a:xfrm>
        </p:spPr>
        <p:txBody>
          <a:bodyPr anchor="b">
            <a:normAutofit/>
          </a:bodyPr>
          <a:lstStyle>
            <a:lvl1pPr marL="0" indent="0">
              <a:buNone/>
              <a:defRPr sz="2400" b="0">
                <a:solidFill>
                  <a:srgbClr val="99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smtClean="0"/>
              <a:t>Klik for at redigere typografi i masteren</a:t>
            </a:r>
          </a:p>
        </p:txBody>
      </p:sp>
      <p:sp>
        <p:nvSpPr>
          <p:cNvPr id="7"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sz="half" idx="1"/>
          </p:nvPr>
        </p:nvSpPr>
        <p:spPr>
          <a:xfrm>
            <a:off x="457200" y="1214422"/>
            <a:ext cx="4038600" cy="4911741"/>
          </a:xfrm>
        </p:spPr>
        <p:txBody>
          <a:bodyPr/>
          <a:lstStyle>
            <a:lvl1pPr>
              <a:defRPr sz="2000"/>
            </a:lvl1pPr>
            <a:lvl2pPr>
              <a:defRPr sz="1800"/>
            </a:lvl2pPr>
            <a:lvl3pPr>
              <a:defRPr sz="1600"/>
            </a:lvl3pPr>
            <a:lvl4pPr>
              <a:defRPr sz="1200"/>
            </a:lvl4pPr>
            <a:lvl5pPr>
              <a:defRPr sz="1800"/>
            </a:lvl5pPr>
            <a:lvl6pPr>
              <a:defRPr sz="1800"/>
            </a:lvl6pPr>
            <a:lvl7pPr>
              <a:defRPr sz="1800"/>
            </a:lvl7pPr>
            <a:lvl8pPr>
              <a:defRPr sz="1800"/>
            </a:lvl8pPr>
            <a:lvl9pPr>
              <a:defRPr sz="18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4" name="Pladsholder til indhold 3"/>
          <p:cNvSpPr>
            <a:spLocks noGrp="1"/>
          </p:cNvSpPr>
          <p:nvPr>
            <p:ph sz="half" idx="2"/>
          </p:nvPr>
        </p:nvSpPr>
        <p:spPr>
          <a:xfrm>
            <a:off x="4648200" y="1214422"/>
            <a:ext cx="4038600" cy="4911741"/>
          </a:xfrm>
        </p:spPr>
        <p:txBody>
          <a:bodyPr/>
          <a:lstStyle>
            <a:lvl1pPr>
              <a:defRPr lang="da-DK" sz="2000" kern="1200" dirty="0" smtClean="0">
                <a:solidFill>
                  <a:schemeClr val="tx1"/>
                </a:solidFill>
                <a:latin typeface="Arial" pitchFamily="34" charset="0"/>
                <a:ea typeface="+mn-ea"/>
                <a:cs typeface="Arial" pitchFamily="34" charset="0"/>
              </a:defRPr>
            </a:lvl1pPr>
            <a:lvl2pPr>
              <a:defRPr lang="da-DK" sz="1800" kern="1200" dirty="0" smtClean="0">
                <a:solidFill>
                  <a:schemeClr val="tx1"/>
                </a:solidFill>
                <a:latin typeface="Arial" pitchFamily="34" charset="0"/>
                <a:ea typeface="+mn-ea"/>
                <a:cs typeface="Arial" pitchFamily="34" charset="0"/>
              </a:defRPr>
            </a:lvl2pPr>
            <a:lvl3pPr>
              <a:defRPr lang="da-DK" sz="1600" kern="1200" dirty="0" smtClean="0">
                <a:solidFill>
                  <a:schemeClr val="tx1"/>
                </a:solidFill>
                <a:latin typeface="Arial" pitchFamily="34" charset="0"/>
                <a:ea typeface="+mn-ea"/>
                <a:cs typeface="Arial" pitchFamily="34" charset="0"/>
              </a:defRPr>
            </a:lvl3pPr>
            <a:lvl4pPr>
              <a:defRPr lang="da-DK" sz="1200" kern="1200" dirty="0" smtClean="0">
                <a:solidFill>
                  <a:schemeClr val="tx1"/>
                </a:solidFill>
                <a:latin typeface="Arial" pitchFamily="34" charset="0"/>
                <a:ea typeface="+mn-ea"/>
                <a:cs typeface="Arial" pitchFamily="34" charset="0"/>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Clr>
                <a:srgbClr val="990000"/>
              </a:buClr>
              <a:buFont typeface="Arial" pitchFamily="34" charset="0"/>
              <a:buChar char="•"/>
              <a:tabLst/>
            </a:pPr>
            <a:r>
              <a:rPr lang="da-DK" dirty="0" smtClean="0"/>
              <a:t>Klik for at redigere typografi i masteren</a:t>
            </a:r>
          </a:p>
          <a:p>
            <a:pPr marL="742950" lvl="1" indent="-285750" algn="l" defTabSz="914400" rtl="0" eaLnBrk="1" latinLnBrk="0" hangingPunct="1">
              <a:spcBef>
                <a:spcPct val="20000"/>
              </a:spcBef>
              <a:buClr>
                <a:srgbClr val="990000"/>
              </a:buClr>
              <a:buSzPct val="75000"/>
              <a:buFont typeface="Wingdings" pitchFamily="2" charset="2"/>
              <a:buChar char="§"/>
            </a:pPr>
            <a:r>
              <a:rPr lang="da-DK" dirty="0" smtClean="0"/>
              <a:t>Andet niveau</a:t>
            </a:r>
          </a:p>
          <a:p>
            <a:pPr lvl="2"/>
            <a:r>
              <a:rPr lang="da-DK" dirty="0" smtClean="0"/>
              <a:t>Tredje niveau</a:t>
            </a:r>
          </a:p>
          <a:p>
            <a:pPr lvl="3"/>
            <a:r>
              <a:rPr lang="da-DK" dirty="0" smtClean="0"/>
              <a:t>Fjerde niveau</a:t>
            </a:r>
          </a:p>
        </p:txBody>
      </p:sp>
      <p:sp>
        <p:nvSpPr>
          <p:cNvPr id="8"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214423"/>
            <a:ext cx="4040188" cy="714380"/>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smtClean="0"/>
              <a:t>Klik for at redigere typografi i masteren</a:t>
            </a:r>
          </a:p>
        </p:txBody>
      </p:sp>
      <p:sp>
        <p:nvSpPr>
          <p:cNvPr id="4" name="Pladsholder til indhold 3"/>
          <p:cNvSpPr>
            <a:spLocks noGrp="1"/>
          </p:cNvSpPr>
          <p:nvPr>
            <p:ph sz="half" idx="2"/>
          </p:nvPr>
        </p:nvSpPr>
        <p:spPr>
          <a:xfrm>
            <a:off x="457200" y="2000240"/>
            <a:ext cx="4040188" cy="4125923"/>
          </a:xfrm>
        </p:spPr>
        <p:txBody>
          <a:bodyPr/>
          <a:lstStyle>
            <a:lvl1pPr>
              <a:defRPr sz="2000"/>
            </a:lvl1pPr>
            <a:lvl2pPr>
              <a:defRPr sz="1800"/>
            </a:lvl2pPr>
            <a:lvl3pPr>
              <a:defRPr sz="1600"/>
            </a:lvl3pPr>
            <a:lvl4pPr>
              <a:defRPr sz="1200"/>
            </a:lvl4pPr>
            <a:lvl5pPr>
              <a:defRPr sz="1600"/>
            </a:lvl5pPr>
            <a:lvl6pPr>
              <a:defRPr sz="1600"/>
            </a:lvl6pPr>
            <a:lvl7pPr>
              <a:defRPr sz="1600"/>
            </a:lvl7pPr>
            <a:lvl8pPr>
              <a:defRPr sz="1600"/>
            </a:lvl8pPr>
            <a:lvl9pPr>
              <a:defRPr sz="16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5" name="Pladsholder til tekst 4"/>
          <p:cNvSpPr>
            <a:spLocks noGrp="1"/>
          </p:cNvSpPr>
          <p:nvPr>
            <p:ph type="body" sz="quarter" idx="3"/>
          </p:nvPr>
        </p:nvSpPr>
        <p:spPr>
          <a:xfrm>
            <a:off x="4645025" y="1214423"/>
            <a:ext cx="4041775" cy="714379"/>
          </a:xfrm>
        </p:spPr>
        <p:txBody>
          <a:bodyPr anchor="b">
            <a:noAutofit/>
          </a:bodyPr>
          <a:lstStyle>
            <a:lvl1pPr marL="0" indent="0">
              <a:buNone/>
              <a:defRPr lang="da-DK" sz="2200" b="0" kern="1200" dirty="0" smtClean="0">
                <a:solidFill>
                  <a:schemeClr val="tx1"/>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Clr>
                <a:srgbClr val="990000"/>
              </a:buClr>
              <a:buFont typeface="Arial" pitchFamily="34" charset="0"/>
              <a:buNone/>
              <a:tabLst/>
            </a:pPr>
            <a:r>
              <a:rPr lang="da-DK" dirty="0" smtClean="0"/>
              <a:t>Klik for at redigere typografi i masteren</a:t>
            </a:r>
          </a:p>
        </p:txBody>
      </p:sp>
      <p:sp>
        <p:nvSpPr>
          <p:cNvPr id="6" name="Pladsholder til indhold 5"/>
          <p:cNvSpPr>
            <a:spLocks noGrp="1"/>
          </p:cNvSpPr>
          <p:nvPr>
            <p:ph sz="quarter" idx="4"/>
          </p:nvPr>
        </p:nvSpPr>
        <p:spPr>
          <a:xfrm>
            <a:off x="4645025" y="2000240"/>
            <a:ext cx="4041775" cy="4125923"/>
          </a:xfrm>
        </p:spPr>
        <p:txBody>
          <a:bodyPr/>
          <a:lstStyle>
            <a:lvl1pPr>
              <a:defRPr sz="2000"/>
            </a:lvl1pPr>
            <a:lvl2pPr>
              <a:defRPr sz="1800"/>
            </a:lvl2pPr>
            <a:lvl3pPr>
              <a:defRPr lang="da-DK" sz="1600" kern="1200" dirty="0" smtClean="0">
                <a:solidFill>
                  <a:schemeClr val="tx1"/>
                </a:solidFill>
                <a:latin typeface="Arial" pitchFamily="34" charset="0"/>
                <a:ea typeface="+mn-ea"/>
                <a:cs typeface="Arial" pitchFamily="34" charset="0"/>
              </a:defRPr>
            </a:lvl3pPr>
            <a:lvl4pPr>
              <a:defRPr lang="da-DK" sz="1200" kern="1200" dirty="0" smtClean="0">
                <a:solidFill>
                  <a:schemeClr val="tx1"/>
                </a:solidFill>
                <a:latin typeface="Arial" pitchFamily="34" charset="0"/>
                <a:ea typeface="+mn-ea"/>
                <a:cs typeface="Arial" pitchFamily="34" charset="0"/>
              </a:defRPr>
            </a:lvl4pPr>
            <a:lvl5pPr>
              <a:defRPr sz="1600"/>
            </a:lvl5pPr>
            <a:lvl6pPr>
              <a:defRPr sz="1600"/>
            </a:lvl6pPr>
            <a:lvl7pPr>
              <a:defRPr sz="1600"/>
            </a:lvl7pPr>
            <a:lvl8pPr>
              <a:defRPr sz="1600"/>
            </a:lvl8pPr>
            <a:lvl9pPr>
              <a:defRPr sz="16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sp>
        <p:nvSpPr>
          <p:cNvPr id="10"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6"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dirty="0" smtClean="0"/>
              <a:t>Klik for at redigere titeltypografi i masteren</a:t>
            </a:r>
            <a:endParaRPr lang="da-DK" dirty="0"/>
          </a:p>
        </p:txBody>
      </p:sp>
      <p:sp>
        <p:nvSpPr>
          <p:cNvPr id="3" name="Undertitel 2"/>
          <p:cNvSpPr>
            <a:spLocks noGrp="1"/>
          </p:cNvSpPr>
          <p:nvPr>
            <p:ph type="subTitle" idx="1"/>
          </p:nvPr>
        </p:nvSpPr>
        <p:spPr>
          <a:xfrm>
            <a:off x="1371600" y="3886200"/>
            <a:ext cx="6400800" cy="1752600"/>
          </a:xfrm>
        </p:spPr>
        <p:txBody>
          <a:bodyPr>
            <a:normAutofit/>
          </a:bodyPr>
          <a:lstStyle>
            <a:lvl1pPr marL="0" indent="0" algn="ctr">
              <a:buNone/>
              <a:defRPr sz="3200">
                <a:solidFill>
                  <a:srgbClr val="99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Klik for at redigere undertiteltypografien i masteren</a:t>
            </a:r>
            <a:endParaRPr lang="da-DK" dirty="0"/>
          </a:p>
        </p:txBody>
      </p:sp>
      <p:sp>
        <p:nvSpPr>
          <p:cNvPr id="9" name="Pladsholder til tekst 7"/>
          <p:cNvSpPr>
            <a:spLocks noGrp="1"/>
          </p:cNvSpPr>
          <p:nvPr>
            <p:ph type="body" sz="quarter" idx="10"/>
          </p:nvPr>
        </p:nvSpPr>
        <p:spPr>
          <a:xfrm>
            <a:off x="428596" y="6357938"/>
            <a:ext cx="8286808" cy="428625"/>
          </a:xfrm>
        </p:spPr>
        <p:txBody>
          <a:bodyPr>
            <a:noAutofit/>
          </a:bodyPr>
          <a:lstStyle>
            <a:lvl1pPr algn="r">
              <a:buNone/>
              <a:defRPr lang="da-DK" sz="2400" b="0" kern="1200" dirty="0" smtClean="0">
                <a:solidFill>
                  <a:srgbClr val="990000"/>
                </a:solidFill>
                <a:latin typeface="Constantia" pitchFamily="18" charset="0"/>
                <a:ea typeface="+mn-ea"/>
                <a:cs typeface="+mn-cs"/>
              </a:defRPr>
            </a:lvl1pPr>
          </a:lstStyle>
          <a:p>
            <a:pPr lvl="0"/>
            <a:r>
              <a:rPr lang="da-DK" dirty="0" smtClean="0"/>
              <a:t>Klik for at redigere typografi i masteren</a:t>
            </a:r>
          </a:p>
        </p:txBody>
      </p:sp>
    </p:spTree>
    <p:extLst>
      <p:ext uri="{BB962C8B-B14F-4D97-AF65-F5344CB8AC3E}">
        <p14:creationId xmlns:p14="http://schemas.microsoft.com/office/powerpoint/2010/main" val="4156637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jpe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90000"/>
        </a:solidFill>
        <a:effectLst/>
      </p:bgPr>
    </p:b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1643050"/>
            <a:ext cx="8229600" cy="2000264"/>
          </a:xfrm>
          <a:prstGeom prst="rect">
            <a:avLst/>
          </a:prstGeom>
        </p:spPr>
        <p:txBody>
          <a:bodyPr vert="horz" lIns="91440" tIns="45720" rIns="91440" bIns="45720" rtlCol="0">
            <a:normAutofit/>
          </a:bodyPr>
          <a:lstStyle/>
          <a:p>
            <a:pPr lvl="0"/>
            <a:r>
              <a:rPr lang="da-DK" dirty="0" smtClean="0"/>
              <a:t>Klik for at redigere typografi i masteren</a:t>
            </a:r>
          </a:p>
        </p:txBody>
      </p:sp>
      <p:pic>
        <p:nvPicPr>
          <p:cNvPr id="5" name="Billede 4" descr="logo_invert2.gif"/>
          <p:cNvPicPr>
            <a:picLocks noChangeAspect="1"/>
          </p:cNvPicPr>
          <p:nvPr userDrawn="1"/>
        </p:nvPicPr>
        <p:blipFill>
          <a:blip r:embed="rId3" cstate="print"/>
          <a:stretch>
            <a:fillRect/>
          </a:stretch>
        </p:blipFill>
        <p:spPr>
          <a:xfrm>
            <a:off x="4000496" y="285728"/>
            <a:ext cx="1152000" cy="361369"/>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Lst>
  <p:hf sldNum="0" hdr="0" ftr="0" dt="0"/>
  <p:txStyles>
    <p:titleStyle>
      <a:lvl1pPr algn="ctr" defTabSz="914400" rtl="0" eaLnBrk="1" latinLnBrk="0" hangingPunct="1">
        <a:spcBef>
          <a:spcPct val="0"/>
        </a:spcBef>
        <a:buNone/>
        <a:defRPr lang="da-DK" sz="3200" b="1" i="0" kern="1200" baseline="0" dirty="0">
          <a:solidFill>
            <a:srgbClr val="990000"/>
          </a:solidFill>
          <a:latin typeface="Constantia" pitchFamily="18" charset="0"/>
          <a:ea typeface="+mj-ea"/>
          <a:cs typeface="+mj-cs"/>
        </a:defRPr>
      </a:lvl1pPr>
    </p:titleStyle>
    <p:bodyStyle>
      <a:lvl1pPr marL="342900" indent="-342900" algn="l" defTabSz="914400" rtl="0" eaLnBrk="1" latinLnBrk="0" hangingPunct="1">
        <a:spcBef>
          <a:spcPct val="20000"/>
        </a:spcBef>
        <a:buClr>
          <a:srgbClr val="640000"/>
        </a:buClr>
        <a:buFontTx/>
        <a:buNone/>
        <a:defRPr lang="da-DK" sz="3200" b="0" i="0" kern="1200" baseline="0" dirty="0" smtClean="0">
          <a:solidFill>
            <a:schemeClr val="bg2"/>
          </a:solidFill>
          <a:latin typeface="Constantia" pitchFamily="18" charset="0"/>
          <a:ea typeface="+mn-ea"/>
          <a:cs typeface="+mn-cs"/>
        </a:defRPr>
      </a:lvl1pPr>
      <a:lvl2pPr marL="0" indent="0" algn="l" defTabSz="914400" rtl="0" eaLnBrk="1" latinLnBrk="0" hangingPunct="1">
        <a:spcBef>
          <a:spcPct val="20000"/>
        </a:spcBef>
        <a:buClr>
          <a:srgbClr val="640000"/>
        </a:buClr>
        <a:buFontTx/>
        <a:buNone/>
        <a:defRPr lang="da-DK" sz="2000" kern="1200" baseline="0" dirty="0" smtClean="0">
          <a:solidFill>
            <a:srgbClr val="F0E1CD"/>
          </a:solidFill>
          <a:latin typeface="Arial" pitchFamily="34" charset="0"/>
          <a:ea typeface="+mn-ea"/>
          <a:cs typeface="+mn-cs"/>
        </a:defRPr>
      </a:lvl2pPr>
      <a:lvl3pPr marL="1143000" indent="-228600" algn="l" defTabSz="914400" rtl="0" eaLnBrk="1" latinLnBrk="0" hangingPunct="1">
        <a:spcBef>
          <a:spcPct val="20000"/>
        </a:spcBef>
        <a:buClr>
          <a:srgbClr val="640000"/>
        </a:buClr>
        <a:buFont typeface="Arial" pitchFamily="34" charset="0"/>
        <a:buChar char="•"/>
        <a:defRPr lang="da-DK" sz="1600" kern="1200" baseline="0" dirty="0" smtClean="0">
          <a:solidFill>
            <a:schemeClr val="tx1"/>
          </a:solidFill>
          <a:latin typeface="Arial" pitchFamily="34" charset="0"/>
          <a:ea typeface="+mn-ea"/>
          <a:cs typeface="+mn-cs"/>
        </a:defRPr>
      </a:lvl3pPr>
      <a:lvl4pPr marL="1600200" indent="-228600" algn="l" defTabSz="914400" rtl="0" eaLnBrk="1" latinLnBrk="0" hangingPunct="1">
        <a:spcBef>
          <a:spcPct val="20000"/>
        </a:spcBef>
        <a:buClr>
          <a:srgbClr val="640000"/>
        </a:buClr>
        <a:buFont typeface="Wingdings" pitchFamily="2" charset="2"/>
        <a:buChar char="§"/>
        <a:defRPr lang="da-DK" sz="1200" kern="1200" baseline="0" dirty="0" smtClean="0">
          <a:solidFill>
            <a:schemeClr val="tx1"/>
          </a:solidFill>
          <a:latin typeface="Arial" pitchFamily="34" charset="0"/>
          <a:ea typeface="+mn-ea"/>
          <a:cs typeface="+mn-cs"/>
        </a:defRPr>
      </a:lvl4pPr>
      <a:lvl5pPr marL="2057400" indent="-228600" algn="l" defTabSz="914400" rtl="0" eaLnBrk="1" latinLnBrk="0" hangingPunct="1">
        <a:spcBef>
          <a:spcPct val="20000"/>
        </a:spcBef>
        <a:buClr>
          <a:srgbClr val="640000"/>
        </a:buClr>
        <a:buFont typeface="Arial" pitchFamily="34" charset="0"/>
        <a:buChar char="»"/>
        <a:defRPr lang="da-DK" sz="1000" kern="1200" baseline="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28596" y="631542"/>
            <a:ext cx="8229600" cy="511442"/>
          </a:xfrm>
          <a:prstGeom prst="rect">
            <a:avLst/>
          </a:prstGeom>
        </p:spPr>
        <p:txBody>
          <a:bodyPr vert="horz" lIns="91440" tIns="45720" rIns="91440" bIns="45720" rtlCol="0" anchor="ctr">
            <a:normAutofit/>
          </a:body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214422"/>
            <a:ext cx="8229600" cy="5000660"/>
          </a:xfrm>
          <a:prstGeom prst="rect">
            <a:avLst/>
          </a:prstGeom>
        </p:spPr>
        <p:txBody>
          <a:bodyPr vert="horz" lIns="91440" tIns="45720" rIns="91440" bIns="45720" rtlCol="0">
            <a:normAutofit/>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pic>
        <p:nvPicPr>
          <p:cNvPr id="7" name="Billede 6" descr="finans_lille_rgb.jpg"/>
          <p:cNvPicPr>
            <a:picLocks noChangeAspect="1"/>
          </p:cNvPicPr>
          <p:nvPr userDrawn="1"/>
        </p:nvPicPr>
        <p:blipFill>
          <a:blip r:embed="rId9" cstate="print"/>
          <a:stretch>
            <a:fillRect/>
          </a:stretch>
        </p:blipFill>
        <p:spPr>
          <a:xfrm>
            <a:off x="4000496" y="285728"/>
            <a:ext cx="1152144" cy="359664"/>
          </a:xfrm>
          <a:prstGeom prst="rect">
            <a:avLst/>
          </a:prstGeom>
        </p:spPr>
      </p:pic>
      <p:cxnSp>
        <p:nvCxnSpPr>
          <p:cNvPr id="8" name="Lige forbindelse 7"/>
          <p:cNvCxnSpPr/>
          <p:nvPr userDrawn="1"/>
        </p:nvCxnSpPr>
        <p:spPr>
          <a:xfrm>
            <a:off x="428596" y="1139556"/>
            <a:ext cx="8215370" cy="0"/>
          </a:xfrm>
          <a:prstGeom prst="line">
            <a:avLst/>
          </a:prstGeom>
          <a:ln w="15875">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9" name="Lige forbindelse 8"/>
          <p:cNvCxnSpPr/>
          <p:nvPr userDrawn="1"/>
        </p:nvCxnSpPr>
        <p:spPr>
          <a:xfrm>
            <a:off x="428596" y="6286520"/>
            <a:ext cx="8215370" cy="0"/>
          </a:xfrm>
          <a:prstGeom prst="line">
            <a:avLst/>
          </a:prstGeom>
          <a:ln w="15875">
            <a:solidFill>
              <a:srgbClr val="99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sldNum="0" hdr="0" ftr="0" dt="0"/>
  <p:txStyles>
    <p:titleStyle>
      <a:lvl1pPr marL="0" indent="0" algn="l" defTabSz="914400" rtl="0" eaLnBrk="1" latinLnBrk="0" hangingPunct="1">
        <a:spcBef>
          <a:spcPct val="0"/>
        </a:spcBef>
        <a:buNone/>
        <a:tabLst/>
        <a:defRPr sz="2400" b="0" kern="1200">
          <a:solidFill>
            <a:srgbClr val="990000"/>
          </a:solidFill>
          <a:latin typeface="Constantia" pitchFamily="18" charset="0"/>
          <a:ea typeface="+mj-ea"/>
          <a:cs typeface="+mj-cs"/>
        </a:defRPr>
      </a:lvl1pPr>
    </p:titleStyle>
    <p:bodyStyle>
      <a:lvl1pPr marL="342900" indent="-342900" algn="l" defTabSz="914400" rtl="0" eaLnBrk="1" latinLnBrk="0" hangingPunct="1">
        <a:spcBef>
          <a:spcPct val="20000"/>
        </a:spcBef>
        <a:buClr>
          <a:srgbClr val="990000"/>
        </a:buClr>
        <a:buFont typeface="Arial" pitchFamily="34" charset="0"/>
        <a:buChar char="•"/>
        <a:tabLst/>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90000"/>
        </a:buClr>
        <a:buSzPct val="75000"/>
        <a:buFont typeface="Wingdings" pitchFamily="2" charset="2"/>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pitchFamily="2" charset="2"/>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28596" y="631542"/>
            <a:ext cx="8229600" cy="511442"/>
          </a:xfrm>
          <a:prstGeom prst="rect">
            <a:avLst/>
          </a:prstGeom>
        </p:spPr>
        <p:txBody>
          <a:bodyPr vert="horz" lIns="91440" tIns="45720" rIns="91440" bIns="45720" rtlCol="0" anchor="ctr">
            <a:normAutofit/>
          </a:body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214422"/>
            <a:ext cx="8229600" cy="5000660"/>
          </a:xfrm>
          <a:prstGeom prst="rect">
            <a:avLst/>
          </a:prstGeom>
        </p:spPr>
        <p:txBody>
          <a:bodyPr vert="horz" lIns="91440" tIns="45720" rIns="91440" bIns="45720" rtlCol="0">
            <a:normAutofit/>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pic>
        <p:nvPicPr>
          <p:cNvPr id="7" name="Billede 6" descr="finans_lille_rgb.jpg"/>
          <p:cNvPicPr>
            <a:picLocks noChangeAspect="1"/>
          </p:cNvPicPr>
          <p:nvPr userDrawn="1"/>
        </p:nvPicPr>
        <p:blipFill>
          <a:blip r:embed="rId10" cstate="print"/>
          <a:stretch>
            <a:fillRect/>
          </a:stretch>
        </p:blipFill>
        <p:spPr>
          <a:xfrm>
            <a:off x="4000496" y="285728"/>
            <a:ext cx="1152144" cy="359664"/>
          </a:xfrm>
          <a:prstGeom prst="rect">
            <a:avLst/>
          </a:prstGeom>
        </p:spPr>
      </p:pic>
      <p:cxnSp>
        <p:nvCxnSpPr>
          <p:cNvPr id="8" name="Lige forbindelse 7"/>
          <p:cNvCxnSpPr/>
          <p:nvPr userDrawn="1"/>
        </p:nvCxnSpPr>
        <p:spPr>
          <a:xfrm>
            <a:off x="428596" y="1139556"/>
            <a:ext cx="8215370" cy="0"/>
          </a:xfrm>
          <a:prstGeom prst="line">
            <a:avLst/>
          </a:prstGeom>
          <a:ln w="15875">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9" name="Lige forbindelse 8"/>
          <p:cNvCxnSpPr/>
          <p:nvPr userDrawn="1"/>
        </p:nvCxnSpPr>
        <p:spPr>
          <a:xfrm>
            <a:off x="428596" y="6286520"/>
            <a:ext cx="8215370" cy="0"/>
          </a:xfrm>
          <a:prstGeom prst="line">
            <a:avLst/>
          </a:prstGeom>
          <a:ln w="15875">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444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8" r:id="rId8"/>
  </p:sldLayoutIdLst>
  <p:txStyles>
    <p:titleStyle>
      <a:lvl1pPr marL="0" indent="0" algn="l" defTabSz="914400" rtl="0" eaLnBrk="1" latinLnBrk="0" hangingPunct="1">
        <a:spcBef>
          <a:spcPct val="0"/>
        </a:spcBef>
        <a:buNone/>
        <a:tabLst/>
        <a:defRPr sz="2400" b="0" kern="1200">
          <a:solidFill>
            <a:srgbClr val="990000"/>
          </a:solidFill>
          <a:latin typeface="Constantia" pitchFamily="18" charset="0"/>
          <a:ea typeface="+mj-ea"/>
          <a:cs typeface="+mj-cs"/>
        </a:defRPr>
      </a:lvl1pPr>
    </p:titleStyle>
    <p:bodyStyle>
      <a:lvl1pPr marL="342900" indent="-342900" algn="l" defTabSz="914400" rtl="0" eaLnBrk="1" latinLnBrk="0" hangingPunct="1">
        <a:spcBef>
          <a:spcPct val="20000"/>
        </a:spcBef>
        <a:buClr>
          <a:srgbClr val="990000"/>
        </a:buClr>
        <a:buFont typeface="Arial" pitchFamily="34" charset="0"/>
        <a:buChar char="•"/>
        <a:tabLst/>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90000"/>
        </a:buClr>
        <a:buSzPct val="75000"/>
        <a:buFont typeface="Wingdings" pitchFamily="2" charset="2"/>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pitchFamily="2" charset="2"/>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28596" y="631542"/>
            <a:ext cx="8229600" cy="511442"/>
          </a:xfrm>
          <a:prstGeom prst="rect">
            <a:avLst/>
          </a:prstGeom>
        </p:spPr>
        <p:txBody>
          <a:bodyPr vert="horz" lIns="91440" tIns="45720" rIns="91440" bIns="45720" rtlCol="0" anchor="ctr">
            <a:normAutofit/>
          </a:body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214422"/>
            <a:ext cx="8229600" cy="5000660"/>
          </a:xfrm>
          <a:prstGeom prst="rect">
            <a:avLst/>
          </a:prstGeom>
        </p:spPr>
        <p:txBody>
          <a:bodyPr vert="horz" lIns="91440" tIns="45720" rIns="91440" bIns="45720" rtlCol="0">
            <a:normAutofit/>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p:txBody>
      </p:sp>
      <p:pic>
        <p:nvPicPr>
          <p:cNvPr id="7" name="Billede 6" descr="finans_lille_rgb.jpg"/>
          <p:cNvPicPr>
            <a:picLocks noChangeAspect="1"/>
          </p:cNvPicPr>
          <p:nvPr/>
        </p:nvPicPr>
        <p:blipFill>
          <a:blip r:embed="rId9" cstate="print"/>
          <a:stretch>
            <a:fillRect/>
          </a:stretch>
        </p:blipFill>
        <p:spPr>
          <a:xfrm>
            <a:off x="4000496" y="285728"/>
            <a:ext cx="1152144" cy="359664"/>
          </a:xfrm>
          <a:prstGeom prst="rect">
            <a:avLst/>
          </a:prstGeom>
        </p:spPr>
      </p:pic>
      <p:cxnSp>
        <p:nvCxnSpPr>
          <p:cNvPr id="8" name="Lige forbindelse 7"/>
          <p:cNvCxnSpPr/>
          <p:nvPr/>
        </p:nvCxnSpPr>
        <p:spPr>
          <a:xfrm>
            <a:off x="428596" y="1139556"/>
            <a:ext cx="8215370" cy="0"/>
          </a:xfrm>
          <a:prstGeom prst="line">
            <a:avLst/>
          </a:prstGeom>
          <a:ln w="15875">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9" name="Lige forbindelse 8"/>
          <p:cNvCxnSpPr/>
          <p:nvPr/>
        </p:nvCxnSpPr>
        <p:spPr>
          <a:xfrm>
            <a:off x="428596" y="6286520"/>
            <a:ext cx="8215370" cy="0"/>
          </a:xfrm>
          <a:prstGeom prst="line">
            <a:avLst/>
          </a:prstGeom>
          <a:ln w="15875">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60417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hf hdr="0" ftr="0" dt="0"/>
  <p:txStyles>
    <p:titleStyle>
      <a:lvl1pPr marL="0" indent="0" algn="l" defTabSz="914400" rtl="0" eaLnBrk="1" latinLnBrk="0" hangingPunct="1">
        <a:spcBef>
          <a:spcPct val="0"/>
        </a:spcBef>
        <a:buNone/>
        <a:tabLst/>
        <a:defRPr sz="2400" b="0" kern="1200">
          <a:solidFill>
            <a:srgbClr val="990000"/>
          </a:solidFill>
          <a:latin typeface="Constantia" pitchFamily="18" charset="0"/>
          <a:ea typeface="+mj-ea"/>
          <a:cs typeface="+mj-cs"/>
        </a:defRPr>
      </a:lvl1pPr>
    </p:titleStyle>
    <p:bodyStyle>
      <a:lvl1pPr marL="342900" indent="-342900" algn="l" defTabSz="914400" rtl="0" eaLnBrk="1" latinLnBrk="0" hangingPunct="1">
        <a:spcBef>
          <a:spcPct val="20000"/>
        </a:spcBef>
        <a:buClr>
          <a:srgbClr val="990000"/>
        </a:buClr>
        <a:buFont typeface="Arial" pitchFamily="34" charset="0"/>
        <a:buChar char="•"/>
        <a:tabLst/>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90000"/>
        </a:buClr>
        <a:buSzPct val="75000"/>
        <a:buFont typeface="Wingdings" pitchFamily="2" charset="2"/>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pitchFamily="2" charset="2"/>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hart" Target="../charts/chart12.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chart" Target="../charts/chart1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chart" Target="../charts/chart6.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457200" y="1785926"/>
            <a:ext cx="8229600" cy="1283034"/>
          </a:xfrm>
        </p:spPr>
        <p:txBody>
          <a:bodyPr>
            <a:normAutofit/>
          </a:bodyPr>
          <a:lstStyle/>
          <a:p>
            <a:r>
              <a:rPr lang="da-DK" dirty="0" smtClean="0"/>
              <a:t>Danske Bank</a:t>
            </a:r>
          </a:p>
          <a:p>
            <a:r>
              <a:rPr lang="da-DK" dirty="0" smtClean="0"/>
              <a:t>- Obligationsseminar </a:t>
            </a:r>
          </a:p>
          <a:p>
            <a:endParaRPr lang="da-DK" dirty="0" smtClean="0"/>
          </a:p>
          <a:p>
            <a:endParaRPr lang="da-DK" dirty="0" smtClean="0"/>
          </a:p>
          <a:p>
            <a:endParaRPr lang="da-DK" dirty="0"/>
          </a:p>
        </p:txBody>
      </p:sp>
      <p:sp>
        <p:nvSpPr>
          <p:cNvPr id="3" name="Pladsholder til indhold 1"/>
          <p:cNvSpPr txBox="1">
            <a:spLocks/>
          </p:cNvSpPr>
          <p:nvPr/>
        </p:nvSpPr>
        <p:spPr>
          <a:xfrm>
            <a:off x="457200" y="3284984"/>
            <a:ext cx="8229600" cy="2357454"/>
          </a:xfrm>
          <a:prstGeom prst="rect">
            <a:avLst/>
          </a:prstGeom>
        </p:spPr>
        <p:txBody>
          <a:bodyPr vert="horz" lIns="91440" tIns="45720" rIns="91440" bIns="45720" rtlCol="0">
            <a:normAutofit/>
          </a:bodyPr>
          <a:lstStyle>
            <a:lvl1pPr marL="0" indent="0" algn="l" defTabSz="914400" rtl="0" eaLnBrk="1" latinLnBrk="0" hangingPunct="1">
              <a:spcBef>
                <a:spcPct val="20000"/>
              </a:spcBef>
              <a:buClr>
                <a:srgbClr val="640000"/>
              </a:buClr>
              <a:buFontTx/>
              <a:buNone/>
              <a:defRPr lang="da-DK" sz="3200" b="0" i="0" kern="1200" baseline="0">
                <a:solidFill>
                  <a:schemeClr val="bg2"/>
                </a:solidFill>
                <a:latin typeface="Constantia" pitchFamily="18" charset="0"/>
                <a:ea typeface="+mn-ea"/>
                <a:cs typeface="+mn-cs"/>
              </a:defRPr>
            </a:lvl1pPr>
            <a:lvl2pPr marL="0" indent="0" algn="l" defTabSz="914400" rtl="0" eaLnBrk="1" latinLnBrk="0" hangingPunct="1">
              <a:spcBef>
                <a:spcPct val="20000"/>
              </a:spcBef>
              <a:buClr>
                <a:srgbClr val="640000"/>
              </a:buClr>
              <a:buFontTx/>
              <a:buNone/>
              <a:defRPr lang="da-DK" sz="2800" b="1" i="0" kern="1200" baseline="0">
                <a:solidFill>
                  <a:srgbClr val="F0EDE4"/>
                </a:solidFill>
                <a:latin typeface="Constantia" pitchFamily="18" charset="0"/>
                <a:ea typeface="+mn-ea"/>
                <a:cs typeface="+mn-cs"/>
              </a:defRPr>
            </a:lvl2pPr>
            <a:lvl3pPr marL="1143000" indent="-228600" algn="l" defTabSz="914400" rtl="0" eaLnBrk="1" latinLnBrk="0" hangingPunct="1">
              <a:spcBef>
                <a:spcPct val="20000"/>
              </a:spcBef>
              <a:buClr>
                <a:srgbClr val="640000"/>
              </a:buClr>
              <a:buFont typeface="Arial" pitchFamily="34" charset="0"/>
              <a:buChar char="•"/>
              <a:defRPr lang="da-DK" sz="1600" kern="1200" baseline="0" dirty="0" smtClean="0">
                <a:solidFill>
                  <a:schemeClr val="tx1"/>
                </a:solidFill>
                <a:latin typeface="Arial" pitchFamily="34" charset="0"/>
                <a:ea typeface="+mn-ea"/>
                <a:cs typeface="+mn-cs"/>
              </a:defRPr>
            </a:lvl3pPr>
            <a:lvl4pPr marL="1600200" indent="-228600" algn="l" defTabSz="914400" rtl="0" eaLnBrk="1" latinLnBrk="0" hangingPunct="1">
              <a:spcBef>
                <a:spcPct val="20000"/>
              </a:spcBef>
              <a:buClr>
                <a:srgbClr val="640000"/>
              </a:buClr>
              <a:buFont typeface="Wingdings" pitchFamily="2" charset="2"/>
              <a:buChar char="§"/>
              <a:defRPr lang="da-DK" sz="1200" kern="1200" baseline="0" dirty="0" smtClean="0">
                <a:solidFill>
                  <a:schemeClr val="tx1"/>
                </a:solidFill>
                <a:latin typeface="Arial" pitchFamily="34" charset="0"/>
                <a:ea typeface="+mn-ea"/>
                <a:cs typeface="+mn-cs"/>
              </a:defRPr>
            </a:lvl4pPr>
            <a:lvl5pPr marL="2057400" indent="-228600" algn="l" defTabSz="914400" rtl="0" eaLnBrk="1" latinLnBrk="0" hangingPunct="1">
              <a:spcBef>
                <a:spcPct val="20000"/>
              </a:spcBef>
              <a:buClr>
                <a:srgbClr val="640000"/>
              </a:buClr>
              <a:buFont typeface="Arial" pitchFamily="34" charset="0"/>
              <a:buChar char="»"/>
              <a:defRPr lang="da-DK" sz="1000" kern="1200" baseline="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da-DK" dirty="0" smtClean="0"/>
          </a:p>
          <a:p>
            <a:r>
              <a:rPr lang="da-DK" sz="2600" dirty="0" smtClean="0"/>
              <a:t>Mandag den 16. maj 2022</a:t>
            </a:r>
          </a:p>
          <a:p>
            <a:r>
              <a:rPr lang="da-DK" sz="2600" dirty="0" smtClean="0"/>
              <a:t>Jesper Berg</a:t>
            </a:r>
          </a:p>
          <a:p>
            <a:endParaRPr lang="da-DK"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457200" y="2060848"/>
            <a:ext cx="8229600" cy="2082532"/>
          </a:xfrm>
        </p:spPr>
        <p:txBody>
          <a:bodyPr/>
          <a:lstStyle/>
          <a:p>
            <a:r>
              <a:rPr lang="da-DK" dirty="0" smtClean="0"/>
              <a:t>Realkreditlån med 30 års afdragsfrihed</a:t>
            </a:r>
            <a:endParaRPr lang="da-DK" dirty="0"/>
          </a:p>
        </p:txBody>
      </p:sp>
    </p:spTree>
    <p:extLst>
      <p:ext uri="{BB962C8B-B14F-4D97-AF65-F5344CB8AC3E}">
        <p14:creationId xmlns:p14="http://schemas.microsoft.com/office/powerpoint/2010/main" val="2661277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idx="1"/>
          </p:nvPr>
        </p:nvSpPr>
        <p:spPr>
          <a:xfrm>
            <a:off x="457200" y="1197550"/>
            <a:ext cx="8229600" cy="5000660"/>
          </a:xfrm>
        </p:spPr>
        <p:txBody>
          <a:bodyPr>
            <a:normAutofit/>
          </a:bodyPr>
          <a:lstStyle/>
          <a:p>
            <a:r>
              <a:rPr lang="da-DK" dirty="0" smtClean="0"/>
              <a:t>Lånene er i stærk vækst.</a:t>
            </a:r>
          </a:p>
          <a:p>
            <a:endParaRPr lang="da-DK" dirty="0" smtClean="0"/>
          </a:p>
          <a:p>
            <a:r>
              <a:rPr lang="da-DK" dirty="0" smtClean="0"/>
              <a:t>Realkreditinstitutter forbeholder sig retten til at opsige afdragsfriheden ved bl.a. ejendomsprisfald.</a:t>
            </a:r>
          </a:p>
          <a:p>
            <a:endParaRPr lang="da-DK" dirty="0" smtClean="0"/>
          </a:p>
          <a:p>
            <a:r>
              <a:rPr lang="da-DK" dirty="0" smtClean="0"/>
              <a:t>Låntyperne </a:t>
            </a:r>
            <a:r>
              <a:rPr lang="da-DK" dirty="0"/>
              <a:t>er kun svagt reguleret</a:t>
            </a:r>
          </a:p>
          <a:p>
            <a:pPr lvl="1"/>
            <a:r>
              <a:rPr lang="da-DK" dirty="0"/>
              <a:t>Giver rig mulighed for stor </a:t>
            </a:r>
            <a:r>
              <a:rPr lang="da-DK" dirty="0" smtClean="0"/>
              <a:t>udbredelse. </a:t>
            </a:r>
            <a:endParaRPr lang="da-DK" dirty="0"/>
          </a:p>
          <a:p>
            <a:endParaRPr lang="da-DK" sz="2400" dirty="0" smtClean="0"/>
          </a:p>
          <a:p>
            <a:r>
              <a:rPr lang="da-DK" dirty="0" smtClean="0"/>
              <a:t>Finanstilsynet er bekymret, </a:t>
            </a:r>
            <a:r>
              <a:rPr lang="da-DK" dirty="0"/>
              <a:t>da </a:t>
            </a:r>
            <a:r>
              <a:rPr lang="da-DK" dirty="0" smtClean="0"/>
              <a:t/>
            </a:r>
            <a:br>
              <a:rPr lang="da-DK" dirty="0" smtClean="0"/>
            </a:br>
            <a:r>
              <a:rPr lang="da-DK" dirty="0" smtClean="0"/>
              <a:t>låntyperne </a:t>
            </a:r>
            <a:r>
              <a:rPr lang="da-DK" dirty="0"/>
              <a:t>er komplekse</a:t>
            </a:r>
          </a:p>
          <a:p>
            <a:pPr lvl="1"/>
            <a:r>
              <a:rPr lang="da-DK" dirty="0"/>
              <a:t>F.eks. stor restgæld ved udløb og </a:t>
            </a:r>
            <a:r>
              <a:rPr lang="da-DK" dirty="0" smtClean="0"/>
              <a:t>mulighed for, 		          at instituttet opsiger afdragsfrihed inden udløb.</a:t>
            </a:r>
            <a:endParaRPr lang="da-DK" dirty="0"/>
          </a:p>
          <a:p>
            <a:pPr lvl="1"/>
            <a:r>
              <a:rPr lang="da-DK" dirty="0" smtClean="0"/>
              <a:t>Det </a:t>
            </a:r>
            <a:r>
              <a:rPr lang="da-DK" dirty="0"/>
              <a:t>skærper behovet for vejledning af </a:t>
            </a:r>
            <a:r>
              <a:rPr lang="da-DK" dirty="0" smtClean="0"/>
              <a:t>låntager.</a:t>
            </a:r>
            <a:endParaRPr lang="da-DK" dirty="0"/>
          </a:p>
        </p:txBody>
      </p:sp>
      <p:sp>
        <p:nvSpPr>
          <p:cNvPr id="5" name="Titel 4"/>
          <p:cNvSpPr>
            <a:spLocks noGrp="1"/>
          </p:cNvSpPr>
          <p:nvPr>
            <p:ph type="title"/>
          </p:nvPr>
        </p:nvSpPr>
        <p:spPr/>
        <p:txBody>
          <a:bodyPr/>
          <a:lstStyle/>
          <a:p>
            <a:r>
              <a:rPr lang="da-DK" dirty="0"/>
              <a:t>Realkreditlån med 30-års </a:t>
            </a:r>
            <a:r>
              <a:rPr lang="da-DK" dirty="0" smtClean="0"/>
              <a:t>afdragsfrihed</a:t>
            </a:r>
            <a:endParaRPr lang="da-DK" dirty="0"/>
          </a:p>
        </p:txBody>
      </p:sp>
      <p:sp>
        <p:nvSpPr>
          <p:cNvPr id="7" name="Pladsholder til tekst 6"/>
          <p:cNvSpPr>
            <a:spLocks noGrp="1"/>
          </p:cNvSpPr>
          <p:nvPr>
            <p:ph type="body" sz="quarter" idx="10"/>
          </p:nvPr>
        </p:nvSpPr>
        <p:spPr/>
        <p:txBody>
          <a:bodyPr/>
          <a:lstStyle/>
          <a:p>
            <a:r>
              <a:rPr lang="da-DK" dirty="0" smtClean="0"/>
              <a:t>Finanstilsynet er bekymret for stor udbredelse   </a:t>
            </a:r>
            <a:fld id="{22374DC9-7613-4F96-A09C-35DA8CC08B26}" type="slidenum">
              <a:rPr lang="da-DK" smtClean="0"/>
              <a:pPr/>
              <a:t>11</a:t>
            </a:fld>
            <a:endParaRPr lang="da-DK" dirty="0"/>
          </a:p>
        </p:txBody>
      </p:sp>
      <p:graphicFrame>
        <p:nvGraphicFramePr>
          <p:cNvPr id="8" name="Diagram 7"/>
          <p:cNvGraphicFramePr>
            <a:graphicFrameLocks/>
          </p:cNvGraphicFramePr>
          <p:nvPr>
            <p:extLst>
              <p:ext uri="{D42A27DB-BD31-4B8C-83A1-F6EECF244321}">
                <p14:modId xmlns:p14="http://schemas.microsoft.com/office/powerpoint/2010/main" val="2800771883"/>
              </p:ext>
            </p:extLst>
          </p:nvPr>
        </p:nvGraphicFramePr>
        <p:xfrm>
          <a:off x="5652120" y="3160440"/>
          <a:ext cx="2808312" cy="2214097"/>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felt 1"/>
          <p:cNvSpPr txBox="1"/>
          <p:nvPr/>
        </p:nvSpPr>
        <p:spPr>
          <a:xfrm>
            <a:off x="7477980" y="3789360"/>
            <a:ext cx="504056" cy="261610"/>
          </a:xfrm>
          <a:prstGeom prst="rect">
            <a:avLst/>
          </a:prstGeom>
          <a:noFill/>
        </p:spPr>
        <p:txBody>
          <a:bodyPr wrap="square" rtlCol="0">
            <a:spAutoFit/>
          </a:bodyPr>
          <a:lstStyle/>
          <a:p>
            <a:r>
              <a:rPr lang="da-DK" sz="1100" dirty="0" smtClean="0">
                <a:latin typeface="Arial" panose="020B0604020202020204" pitchFamily="34" charset="0"/>
                <a:cs typeface="Arial" panose="020B0604020202020204" pitchFamily="34" charset="0"/>
              </a:rPr>
              <a:t>75%</a:t>
            </a:r>
            <a:endParaRPr lang="da-DK" sz="1100" dirty="0">
              <a:latin typeface="Arial" panose="020B0604020202020204" pitchFamily="34" charset="0"/>
              <a:cs typeface="Arial" panose="020B0604020202020204" pitchFamily="34" charset="0"/>
            </a:endParaRPr>
          </a:p>
        </p:txBody>
      </p:sp>
      <p:sp>
        <p:nvSpPr>
          <p:cNvPr id="10" name="Tekstfelt 9"/>
          <p:cNvSpPr txBox="1"/>
          <p:nvPr/>
        </p:nvSpPr>
        <p:spPr>
          <a:xfrm>
            <a:off x="7405972" y="3415842"/>
            <a:ext cx="576064" cy="261610"/>
          </a:xfrm>
          <a:prstGeom prst="rect">
            <a:avLst/>
          </a:prstGeom>
          <a:noFill/>
        </p:spPr>
        <p:txBody>
          <a:bodyPr wrap="square" rtlCol="0">
            <a:spAutoFit/>
          </a:bodyPr>
          <a:lstStyle/>
          <a:p>
            <a:r>
              <a:rPr lang="da-DK" sz="1100" dirty="0" smtClean="0">
                <a:solidFill>
                  <a:schemeClr val="bg1"/>
                </a:solidFill>
                <a:latin typeface="Arial" panose="020B0604020202020204" pitchFamily="34" charset="0"/>
                <a:cs typeface="Arial" panose="020B0604020202020204" pitchFamily="34" charset="0"/>
              </a:rPr>
              <a:t>100%</a:t>
            </a:r>
            <a:endParaRPr lang="da-DK" sz="1100" dirty="0">
              <a:solidFill>
                <a:schemeClr val="bg1"/>
              </a:solidFill>
              <a:latin typeface="Arial" panose="020B0604020202020204" pitchFamily="34" charset="0"/>
              <a:cs typeface="Arial" panose="020B0604020202020204" pitchFamily="34" charset="0"/>
            </a:endParaRPr>
          </a:p>
        </p:txBody>
      </p:sp>
      <p:sp>
        <p:nvSpPr>
          <p:cNvPr id="11" name="Ligebenet trekant 10"/>
          <p:cNvSpPr/>
          <p:nvPr/>
        </p:nvSpPr>
        <p:spPr>
          <a:xfrm>
            <a:off x="6973924" y="2845717"/>
            <a:ext cx="1486508" cy="570125"/>
          </a:xfrm>
          <a:prstGeom prst="triangle">
            <a:avLst>
              <a:gd name="adj" fmla="val 4807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7812360" y="2700536"/>
            <a:ext cx="288032" cy="512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34004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a:graphicFrameLocks/>
          </p:cNvGraphicFramePr>
          <p:nvPr>
            <p:extLst>
              <p:ext uri="{D42A27DB-BD31-4B8C-83A1-F6EECF244321}">
                <p14:modId xmlns:p14="http://schemas.microsoft.com/office/powerpoint/2010/main" val="2792693487"/>
              </p:ext>
            </p:extLst>
          </p:nvPr>
        </p:nvGraphicFramePr>
        <p:xfrm>
          <a:off x="4985566" y="3578039"/>
          <a:ext cx="3750814" cy="26713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 11"/>
          <p:cNvGraphicFramePr>
            <a:graphicFrameLocks/>
          </p:cNvGraphicFramePr>
          <p:nvPr>
            <p:extLst>
              <p:ext uri="{D42A27DB-BD31-4B8C-83A1-F6EECF244321}">
                <p14:modId xmlns:p14="http://schemas.microsoft.com/office/powerpoint/2010/main" val="1154923919"/>
              </p:ext>
            </p:extLst>
          </p:nvPr>
        </p:nvGraphicFramePr>
        <p:xfrm>
          <a:off x="385177" y="1214423"/>
          <a:ext cx="4186823" cy="408979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el 1"/>
          <p:cNvSpPr>
            <a:spLocks noGrp="1"/>
          </p:cNvSpPr>
          <p:nvPr>
            <p:ph type="title"/>
          </p:nvPr>
        </p:nvSpPr>
        <p:spPr/>
        <p:txBody>
          <a:bodyPr/>
          <a:lstStyle/>
          <a:p>
            <a:r>
              <a:rPr lang="da-DK" dirty="0" smtClean="0"/>
              <a:t>Lånene er i stor vækst – fremtidig markedsstandard?  </a:t>
            </a:r>
            <a:endParaRPr lang="da-DK" dirty="0"/>
          </a:p>
        </p:txBody>
      </p:sp>
      <p:sp>
        <p:nvSpPr>
          <p:cNvPr id="3" name="Pladsholder til indhold 2"/>
          <p:cNvSpPr>
            <a:spLocks noGrp="1"/>
          </p:cNvSpPr>
          <p:nvPr>
            <p:ph sz="half" idx="1"/>
          </p:nvPr>
        </p:nvSpPr>
        <p:spPr>
          <a:xfrm>
            <a:off x="457200" y="1214423"/>
            <a:ext cx="4186808" cy="342369"/>
          </a:xfrm>
        </p:spPr>
        <p:txBody>
          <a:bodyPr>
            <a:normAutofit/>
          </a:bodyPr>
          <a:lstStyle/>
          <a:p>
            <a:pPr marL="0" indent="0" algn="ctr">
              <a:buNone/>
            </a:pPr>
            <a:r>
              <a:rPr lang="da-DK" sz="1100" b="1" dirty="0"/>
              <a:t>Udvikling i </a:t>
            </a:r>
            <a:r>
              <a:rPr lang="da-DK" sz="1100" b="1" dirty="0" smtClean="0"/>
              <a:t>lån </a:t>
            </a:r>
            <a:r>
              <a:rPr lang="da-DK" sz="1100" b="1" dirty="0"/>
              <a:t>med restgæld ved udløb, ejerboliger</a:t>
            </a:r>
          </a:p>
        </p:txBody>
      </p:sp>
      <p:sp>
        <p:nvSpPr>
          <p:cNvPr id="5" name="Pladsholder til tekst 4"/>
          <p:cNvSpPr>
            <a:spLocks noGrp="1"/>
          </p:cNvSpPr>
          <p:nvPr>
            <p:ph type="body" sz="quarter" idx="10"/>
          </p:nvPr>
        </p:nvSpPr>
        <p:spPr/>
        <p:txBody>
          <a:bodyPr/>
          <a:lstStyle/>
          <a:p>
            <a:r>
              <a:rPr lang="da-DK" dirty="0" smtClean="0"/>
              <a:t>Belåningsgraden ligger i den høje ende ved udløb   </a:t>
            </a:r>
            <a:fld id="{40CB002E-4F5A-4392-B1C0-2B8E04FF7DA4}" type="slidenum">
              <a:rPr lang="da-DK" smtClean="0"/>
              <a:t>12</a:t>
            </a:fld>
            <a:endParaRPr lang="da-DK" dirty="0"/>
          </a:p>
        </p:txBody>
      </p:sp>
      <p:sp>
        <p:nvSpPr>
          <p:cNvPr id="8" name="Tekstfelt 7"/>
          <p:cNvSpPr txBox="1"/>
          <p:nvPr/>
        </p:nvSpPr>
        <p:spPr>
          <a:xfrm>
            <a:off x="396968" y="5280720"/>
            <a:ext cx="4431436" cy="1077218"/>
          </a:xfrm>
          <a:prstGeom prst="rect">
            <a:avLst/>
          </a:prstGeom>
          <a:noFill/>
        </p:spPr>
        <p:txBody>
          <a:bodyPr wrap="square" rtlCol="0">
            <a:spAutoFit/>
          </a:bodyPr>
          <a:lstStyle/>
          <a:p>
            <a:r>
              <a:rPr lang="da-DK" sz="800" dirty="0" smtClean="0">
                <a:latin typeface="Arial" panose="020B0604020202020204" pitchFamily="34" charset="0"/>
                <a:cs typeface="Arial" panose="020B0604020202020204" pitchFamily="34" charset="0"/>
              </a:rPr>
              <a:t>Note</a:t>
            </a:r>
            <a:r>
              <a:rPr lang="da-DK" sz="800" dirty="0">
                <a:latin typeface="Arial" panose="020B0604020202020204" pitchFamily="34" charset="0"/>
                <a:cs typeface="Arial" panose="020B0604020202020204" pitchFamily="34" charset="0"/>
              </a:rPr>
              <a:t>: For 4. </a:t>
            </a:r>
            <a:r>
              <a:rPr lang="da-DK" sz="800" dirty="0" err="1" smtClean="0">
                <a:latin typeface="Arial" panose="020B0604020202020204" pitchFamily="34" charset="0"/>
                <a:cs typeface="Arial" panose="020B0604020202020204" pitchFamily="34" charset="0"/>
              </a:rPr>
              <a:t>kvt</a:t>
            </a:r>
            <a:r>
              <a:rPr lang="da-DK" sz="800" dirty="0">
                <a:latin typeface="Arial" panose="020B0604020202020204" pitchFamily="34" charset="0"/>
                <a:cs typeface="Arial" panose="020B0604020202020204" pitchFamily="34" charset="0"/>
              </a:rPr>
              <a:t>.</a:t>
            </a:r>
            <a:r>
              <a:rPr lang="da-DK" sz="800" dirty="0" smtClean="0">
                <a:latin typeface="Arial" panose="020B0604020202020204" pitchFamily="34" charset="0"/>
                <a:cs typeface="Arial" panose="020B0604020202020204" pitchFamily="34" charset="0"/>
              </a:rPr>
              <a:t> </a:t>
            </a:r>
            <a:r>
              <a:rPr lang="da-DK" sz="800" dirty="0">
                <a:latin typeface="Arial" panose="020B0604020202020204" pitchFamily="34" charset="0"/>
                <a:cs typeface="Arial" panose="020B0604020202020204" pitchFamily="34" charset="0"/>
              </a:rPr>
              <a:t>2019 og </a:t>
            </a:r>
            <a:r>
              <a:rPr lang="da-DK" sz="800" dirty="0" smtClean="0">
                <a:latin typeface="Arial" panose="020B0604020202020204" pitchFamily="34" charset="0"/>
                <a:cs typeface="Arial" panose="020B0604020202020204" pitchFamily="34" charset="0"/>
              </a:rPr>
              <a:t>3. </a:t>
            </a:r>
            <a:r>
              <a:rPr lang="da-DK" sz="800" dirty="0" err="1" smtClean="0">
                <a:latin typeface="Arial" panose="020B0604020202020204" pitchFamily="34" charset="0"/>
                <a:cs typeface="Arial" panose="020B0604020202020204" pitchFamily="34" charset="0"/>
              </a:rPr>
              <a:t>kvt</a:t>
            </a:r>
            <a:r>
              <a:rPr lang="da-DK" sz="800" dirty="0">
                <a:latin typeface="Arial" panose="020B0604020202020204" pitchFamily="34" charset="0"/>
                <a:cs typeface="Arial" panose="020B0604020202020204" pitchFamily="34" charset="0"/>
              </a:rPr>
              <a:t>.</a:t>
            </a:r>
            <a:r>
              <a:rPr lang="da-DK" sz="800" dirty="0" smtClean="0">
                <a:latin typeface="Arial" panose="020B0604020202020204" pitchFamily="34" charset="0"/>
                <a:cs typeface="Arial" panose="020B0604020202020204" pitchFamily="34" charset="0"/>
              </a:rPr>
              <a:t> </a:t>
            </a:r>
            <a:r>
              <a:rPr lang="da-DK" sz="800" dirty="0">
                <a:latin typeface="Arial" panose="020B0604020202020204" pitchFamily="34" charset="0"/>
                <a:cs typeface="Arial" panose="020B0604020202020204" pitchFamily="34" charset="0"/>
              </a:rPr>
              <a:t>2020 beregnes andelene som realkreditinstitutternes udlån med op til 30 års afdragsfrihed ift. realkreditinstitutternes udlån med pant i ejerboliger (med og uden afdrag). </a:t>
            </a:r>
            <a:r>
              <a:rPr lang="da-DK" sz="800" dirty="0" smtClean="0">
                <a:latin typeface="Arial" panose="020B0604020202020204" pitchFamily="34" charset="0"/>
                <a:cs typeface="Arial" panose="020B0604020202020204" pitchFamily="34" charset="0"/>
              </a:rPr>
              <a:t>Fra </a:t>
            </a:r>
            <a:r>
              <a:rPr lang="da-DK" sz="800" dirty="0">
                <a:latin typeface="Arial" panose="020B0604020202020204" pitchFamily="34" charset="0"/>
                <a:cs typeface="Arial" panose="020B0604020202020204" pitchFamily="34" charset="0"/>
              </a:rPr>
              <a:t>2. </a:t>
            </a:r>
            <a:r>
              <a:rPr lang="da-DK" sz="800" dirty="0" err="1" smtClean="0">
                <a:latin typeface="Arial" panose="020B0604020202020204" pitchFamily="34" charset="0"/>
                <a:cs typeface="Arial" panose="020B0604020202020204" pitchFamily="34" charset="0"/>
              </a:rPr>
              <a:t>kvt</a:t>
            </a:r>
            <a:r>
              <a:rPr lang="da-DK" sz="800" dirty="0" smtClean="0">
                <a:latin typeface="Arial" panose="020B0604020202020204" pitchFamily="34" charset="0"/>
                <a:cs typeface="Arial" panose="020B0604020202020204" pitchFamily="34" charset="0"/>
              </a:rPr>
              <a:t>. 2021 </a:t>
            </a:r>
            <a:r>
              <a:rPr lang="da-DK" sz="800" dirty="0">
                <a:latin typeface="Arial" panose="020B0604020202020204" pitchFamily="34" charset="0"/>
                <a:cs typeface="Arial" panose="020B0604020202020204" pitchFamily="34" charset="0"/>
              </a:rPr>
              <a:t>beregnes andelene som realkreditinstitutternes udlån med mulighed for restgæld ved udløb med pant i ejerboliger ift. realkreditinstitutternes udlån med pant i ejerboliger (med og uden afdrag). Forskellen på de to opgørelsesmetoder vurderes ikke at ændre på konklusionen om en høj vækst i udlån med mulighed for restgæld ved udløb. </a:t>
            </a:r>
          </a:p>
          <a:p>
            <a:r>
              <a:rPr lang="da-DK" sz="800" dirty="0">
                <a:latin typeface="Arial" panose="020B0604020202020204" pitchFamily="34" charset="0"/>
                <a:cs typeface="Arial" panose="020B0604020202020204" pitchFamily="34" charset="0"/>
              </a:rPr>
              <a:t>Kilde: Indberetninger til Finanstilsynet.</a:t>
            </a:r>
          </a:p>
          <a:p>
            <a:r>
              <a:rPr lang="da-DK" sz="800" dirty="0" smtClean="0">
                <a:latin typeface="Arial" panose="020B0604020202020204" pitchFamily="34" charset="0"/>
                <a:cs typeface="Arial" panose="020B0604020202020204" pitchFamily="34" charset="0"/>
              </a:rPr>
              <a:t> </a:t>
            </a:r>
            <a:endParaRPr lang="da-DK" sz="800" dirty="0">
              <a:latin typeface="Arial" panose="020B0604020202020204" pitchFamily="34" charset="0"/>
              <a:cs typeface="Arial" panose="020B0604020202020204" pitchFamily="34" charset="0"/>
            </a:endParaRPr>
          </a:p>
        </p:txBody>
      </p:sp>
      <p:sp>
        <p:nvSpPr>
          <p:cNvPr id="11" name="Tekstfelt 10"/>
          <p:cNvSpPr txBox="1"/>
          <p:nvPr/>
        </p:nvSpPr>
        <p:spPr>
          <a:xfrm>
            <a:off x="4897866" y="6080079"/>
            <a:ext cx="2087118" cy="338554"/>
          </a:xfrm>
          <a:prstGeom prst="rect">
            <a:avLst/>
          </a:prstGeom>
          <a:noFill/>
        </p:spPr>
        <p:txBody>
          <a:bodyPr wrap="square" rtlCol="0">
            <a:spAutoFit/>
          </a:bodyPr>
          <a:lstStyle/>
          <a:p>
            <a:r>
              <a:rPr lang="da-DK" sz="800" dirty="0" smtClean="0">
                <a:latin typeface="Arial" panose="020B0604020202020204" pitchFamily="34" charset="0"/>
                <a:cs typeface="Arial" panose="020B0604020202020204" pitchFamily="34" charset="0"/>
              </a:rPr>
              <a:t>Kilde: Indberetninger til Finanstilsynet</a:t>
            </a:r>
            <a:r>
              <a:rPr lang="da-DK" sz="800" dirty="0">
                <a:latin typeface="Arial" panose="020B0604020202020204" pitchFamily="34" charset="0"/>
                <a:cs typeface="Arial" panose="020B0604020202020204" pitchFamily="34" charset="0"/>
              </a:rPr>
              <a:t>.</a:t>
            </a:r>
          </a:p>
          <a:p>
            <a:r>
              <a:rPr lang="da-DK" sz="800" dirty="0" smtClean="0">
                <a:latin typeface="Arial" panose="020B0604020202020204" pitchFamily="34" charset="0"/>
                <a:cs typeface="Arial" panose="020B0604020202020204" pitchFamily="34" charset="0"/>
              </a:rPr>
              <a:t> </a:t>
            </a:r>
            <a:endParaRPr lang="da-DK" sz="800" dirty="0">
              <a:latin typeface="Arial" panose="020B0604020202020204" pitchFamily="34" charset="0"/>
              <a:cs typeface="Arial" panose="020B0604020202020204" pitchFamily="34" charset="0"/>
            </a:endParaRPr>
          </a:p>
        </p:txBody>
      </p:sp>
      <p:graphicFrame>
        <p:nvGraphicFramePr>
          <p:cNvPr id="14" name="Diagram 13"/>
          <p:cNvGraphicFramePr>
            <a:graphicFrameLocks/>
          </p:cNvGraphicFramePr>
          <p:nvPr>
            <p:extLst>
              <p:ext uri="{D42A27DB-BD31-4B8C-83A1-F6EECF244321}">
                <p14:modId xmlns:p14="http://schemas.microsoft.com/office/powerpoint/2010/main" val="2924887997"/>
              </p:ext>
            </p:extLst>
          </p:nvPr>
        </p:nvGraphicFramePr>
        <p:xfrm>
          <a:off x="4913795" y="1214423"/>
          <a:ext cx="3744401" cy="24306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5112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a:bodyPr>
          <a:lstStyle/>
          <a:p>
            <a:r>
              <a:rPr lang="da-DK" dirty="0" smtClean="0"/>
              <a:t>Stiliseret regneeksempel på boliglån</a:t>
            </a:r>
            <a:endParaRPr lang="da-DK" dirty="0"/>
          </a:p>
        </p:txBody>
      </p:sp>
    </p:spTree>
    <p:extLst>
      <p:ext uri="{BB962C8B-B14F-4D97-AF65-F5344CB8AC3E}">
        <p14:creationId xmlns:p14="http://schemas.microsoft.com/office/powerpoint/2010/main" val="41419849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Diagram 39"/>
          <p:cNvGraphicFramePr>
            <a:graphicFrameLocks/>
          </p:cNvGraphicFramePr>
          <p:nvPr>
            <p:extLst>
              <p:ext uri="{D42A27DB-BD31-4B8C-83A1-F6EECF244321}">
                <p14:modId xmlns:p14="http://schemas.microsoft.com/office/powerpoint/2010/main" val="1139355826"/>
              </p:ext>
            </p:extLst>
          </p:nvPr>
        </p:nvGraphicFramePr>
        <p:xfrm>
          <a:off x="4694605" y="3255712"/>
          <a:ext cx="3568663" cy="27330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Diagram 33"/>
          <p:cNvGraphicFramePr>
            <a:graphicFrameLocks/>
          </p:cNvGraphicFramePr>
          <p:nvPr>
            <p:extLst>
              <p:ext uri="{D42A27DB-BD31-4B8C-83A1-F6EECF244321}">
                <p14:modId xmlns:p14="http://schemas.microsoft.com/office/powerpoint/2010/main" val="1082303246"/>
              </p:ext>
            </p:extLst>
          </p:nvPr>
        </p:nvGraphicFramePr>
        <p:xfrm>
          <a:off x="570192" y="3333452"/>
          <a:ext cx="3827404" cy="268252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el 1"/>
          <p:cNvSpPr>
            <a:spLocks noGrp="1"/>
          </p:cNvSpPr>
          <p:nvPr>
            <p:ph type="title"/>
          </p:nvPr>
        </p:nvSpPr>
        <p:spPr/>
        <p:txBody>
          <a:bodyPr/>
          <a:lstStyle/>
          <a:p>
            <a:r>
              <a:rPr lang="da-DK" dirty="0" smtClean="0"/>
              <a:t>Fastforrentet lån med afdrag giver højere ydelse i starten</a:t>
            </a:r>
            <a:endParaRPr lang="da-DK" dirty="0"/>
          </a:p>
        </p:txBody>
      </p:sp>
      <p:sp>
        <p:nvSpPr>
          <p:cNvPr id="5" name="Pladsholder til tekst 4"/>
          <p:cNvSpPr>
            <a:spLocks noGrp="1"/>
          </p:cNvSpPr>
          <p:nvPr>
            <p:ph type="body" sz="quarter" idx="10"/>
          </p:nvPr>
        </p:nvSpPr>
        <p:spPr>
          <a:xfrm>
            <a:off x="0" y="6346746"/>
            <a:ext cx="8686800" cy="428625"/>
          </a:xfrm>
        </p:spPr>
        <p:txBody>
          <a:bodyPr/>
          <a:lstStyle/>
          <a:p>
            <a:r>
              <a:rPr lang="da-DK" dirty="0" smtClean="0"/>
              <a:t>Men ydelse og friværdi er bedre sikret mod rentestigninger   </a:t>
            </a:r>
            <a:fld id="{E9EF5203-CD19-46E5-8914-E3ED1344010C}" type="slidenum">
              <a:rPr lang="da-DK" smtClean="0"/>
              <a:t>14</a:t>
            </a:fld>
            <a:endParaRPr lang="da-DK" dirty="0"/>
          </a:p>
        </p:txBody>
      </p:sp>
      <p:sp>
        <p:nvSpPr>
          <p:cNvPr id="7" name="Pladsholder til indhold 2"/>
          <p:cNvSpPr txBox="1">
            <a:spLocks/>
          </p:cNvSpPr>
          <p:nvPr/>
        </p:nvSpPr>
        <p:spPr>
          <a:xfrm>
            <a:off x="457200" y="1214422"/>
            <a:ext cx="8229600" cy="17105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rgbClr val="990000"/>
              </a:buClr>
              <a:buFont typeface="Arial" pitchFamily="34" charset="0"/>
              <a:buChar char="•"/>
              <a:tabLst/>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90000"/>
              </a:buClr>
              <a:buSzPct val="75000"/>
              <a:buFont typeface="Wingdings" pitchFamily="2" charset="2"/>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pitchFamily="2" charset="2"/>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da-DK" dirty="0" smtClean="0"/>
              <a:t>Forudsætninger</a:t>
            </a:r>
          </a:p>
          <a:p>
            <a:pPr lvl="1">
              <a:buFont typeface="Wingdings" panose="05000000000000000000" pitchFamily="2" charset="2"/>
              <a:buChar char="Ø"/>
            </a:pPr>
            <a:r>
              <a:rPr lang="da-DK" sz="1600" dirty="0" smtClean="0"/>
              <a:t>Par med samlet indkomst før skat på 1 mio. kr.</a:t>
            </a:r>
          </a:p>
          <a:p>
            <a:pPr lvl="1">
              <a:buFont typeface="Wingdings" panose="05000000000000000000" pitchFamily="2" charset="2"/>
              <a:buChar char="Ø"/>
            </a:pPr>
            <a:r>
              <a:rPr lang="da-DK" sz="1600" dirty="0" smtClean="0"/>
              <a:t>Udbetaling på 500.000 kr. for boliglån og ingen eksisterende gæld</a:t>
            </a:r>
          </a:p>
          <a:p>
            <a:pPr lvl="1">
              <a:buFont typeface="Wingdings" panose="05000000000000000000" pitchFamily="2" charset="2"/>
              <a:buChar char="Ø"/>
            </a:pPr>
            <a:r>
              <a:rPr lang="da-DK" sz="1600" dirty="0" smtClean="0"/>
              <a:t>Køber bolig for 4,5 mio. kr. </a:t>
            </a:r>
          </a:p>
          <a:p>
            <a:pPr lvl="2">
              <a:buFont typeface="Wingdings" panose="05000000000000000000" pitchFamily="2" charset="2"/>
              <a:buChar char="Ø"/>
            </a:pPr>
            <a:r>
              <a:rPr lang="da-DK" sz="1400" dirty="0" smtClean="0"/>
              <a:t>Finansieret ved 80 </a:t>
            </a:r>
            <a:r>
              <a:rPr lang="da-DK" sz="1400" dirty="0"/>
              <a:t>pct</a:t>
            </a:r>
            <a:r>
              <a:rPr lang="da-DK" sz="1400" dirty="0" smtClean="0"/>
              <a:t>. realkreditlån, 9 </a:t>
            </a:r>
            <a:r>
              <a:rPr lang="da-DK" sz="1400" dirty="0"/>
              <a:t>pct</a:t>
            </a:r>
            <a:r>
              <a:rPr lang="da-DK" sz="1400" dirty="0" smtClean="0"/>
              <a:t>. banklån og 11 pct. udbetaling</a:t>
            </a:r>
          </a:p>
          <a:p>
            <a:pPr lvl="1">
              <a:buFont typeface="Wingdings" panose="05000000000000000000" pitchFamily="2" charset="2"/>
              <a:buChar char="Ø"/>
            </a:pPr>
            <a:r>
              <a:rPr lang="da-DK" sz="1600" dirty="0" smtClean="0"/>
              <a:t>Rentestigning på 1,25 pct. point efter 1, 4, 7 og 10 år (5 pct. point i alt)</a:t>
            </a:r>
          </a:p>
          <a:p>
            <a:pPr lvl="1">
              <a:buFont typeface="Wingdings" panose="05000000000000000000" pitchFamily="2" charset="2"/>
              <a:buChar char="Ø"/>
            </a:pPr>
            <a:r>
              <a:rPr lang="da-DK" sz="1600" dirty="0" smtClean="0"/>
              <a:t>For lånene med initial afdragsfrihed, påbegyndes afdrag efter 10 år</a:t>
            </a:r>
            <a:endParaRPr lang="da-DK" sz="1600" dirty="0"/>
          </a:p>
        </p:txBody>
      </p:sp>
      <p:grpSp>
        <p:nvGrpSpPr>
          <p:cNvPr id="3" name="Group 4"/>
          <p:cNvGrpSpPr>
            <a:grpSpLocks noChangeAspect="1"/>
          </p:cNvGrpSpPr>
          <p:nvPr/>
        </p:nvGrpSpPr>
        <p:grpSpPr bwMode="auto">
          <a:xfrm>
            <a:off x="3244496" y="3783013"/>
            <a:ext cx="909638" cy="590551"/>
            <a:chOff x="2056" y="2473"/>
            <a:chExt cx="573" cy="372"/>
          </a:xfrm>
        </p:grpSpPr>
        <p:sp>
          <p:nvSpPr>
            <p:cNvPr id="4" name="AutoShape 3"/>
            <p:cNvSpPr>
              <a:spLocks noChangeAspect="1" noChangeArrowheads="1" noTextEdit="1"/>
            </p:cNvSpPr>
            <p:nvPr/>
          </p:nvSpPr>
          <p:spPr bwMode="auto">
            <a:xfrm>
              <a:off x="2056" y="2478"/>
              <a:ext cx="573"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 name="Rectangle 5"/>
            <p:cNvSpPr>
              <a:spLocks noChangeArrowheads="1"/>
            </p:cNvSpPr>
            <p:nvPr/>
          </p:nvSpPr>
          <p:spPr bwMode="auto">
            <a:xfrm>
              <a:off x="2056" y="2473"/>
              <a:ext cx="84"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smtClean="0">
                  <a:ln>
                    <a:noFill/>
                  </a:ln>
                  <a:solidFill>
                    <a:srgbClr val="000000"/>
                  </a:solidFill>
                  <a:effectLst/>
                  <a:latin typeface="Calibri" panose="020F0502020204030204" pitchFamily="34" charset="0"/>
                </a:rPr>
                <a:t> </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2056" y="2478"/>
              <a:ext cx="567" cy="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Rectangle 7"/>
            <p:cNvSpPr>
              <a:spLocks noChangeArrowheads="1"/>
            </p:cNvSpPr>
            <p:nvPr/>
          </p:nvSpPr>
          <p:spPr bwMode="auto">
            <a:xfrm>
              <a:off x="2056" y="2478"/>
              <a:ext cx="567" cy="362"/>
            </a:xfrm>
            <a:prstGeom prst="rect">
              <a:avLst/>
            </a:pr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Rectangle 8"/>
            <p:cNvSpPr>
              <a:spLocks noChangeArrowheads="1"/>
            </p:cNvSpPr>
            <p:nvPr/>
          </p:nvSpPr>
          <p:spPr bwMode="auto">
            <a:xfrm>
              <a:off x="2130" y="2518"/>
              <a:ext cx="37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dirty="0" smtClean="0">
                  <a:ln>
                    <a:noFill/>
                  </a:ln>
                  <a:solidFill>
                    <a:srgbClr val="000000"/>
                  </a:solidFill>
                  <a:effectLst/>
                  <a:latin typeface="Calibri" panose="020F0502020204030204" pitchFamily="34" charset="0"/>
                </a:rPr>
                <a:t>Underlagt </a:t>
              </a:r>
              <a:endParaRPr kumimoji="0" lang="da-DK" altLang="da-DK"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9"/>
            <p:cNvSpPr>
              <a:spLocks noChangeArrowheads="1"/>
            </p:cNvSpPr>
            <p:nvPr/>
          </p:nvSpPr>
          <p:spPr bwMode="auto">
            <a:xfrm>
              <a:off x="2130" y="2611"/>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dirty="0" smtClean="0">
                  <a:ln>
                    <a:noFill/>
                  </a:ln>
                  <a:solidFill>
                    <a:srgbClr val="000000"/>
                  </a:solidFill>
                  <a:effectLst/>
                  <a:latin typeface="Calibri" panose="020F0502020204030204" pitchFamily="34" charset="0"/>
                </a:rPr>
                <a:t>god skik</a:t>
              </a:r>
              <a:endParaRPr kumimoji="0" lang="da-DK" altLang="da-DK"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0"/>
            <p:cNvSpPr>
              <a:spLocks noChangeArrowheads="1"/>
            </p:cNvSpPr>
            <p:nvPr/>
          </p:nvSpPr>
          <p:spPr bwMode="auto">
            <a:xfrm>
              <a:off x="2416" y="2611"/>
              <a:ext cx="5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 </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2436" y="2611"/>
              <a:ext cx="15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for </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17" name="Rectangle 12"/>
            <p:cNvSpPr>
              <a:spLocks noChangeArrowheads="1"/>
            </p:cNvSpPr>
            <p:nvPr/>
          </p:nvSpPr>
          <p:spPr bwMode="auto">
            <a:xfrm>
              <a:off x="2130" y="2704"/>
              <a:ext cx="41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risikable lån</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18" name="Rectangle 13"/>
            <p:cNvSpPr>
              <a:spLocks noChangeArrowheads="1"/>
            </p:cNvSpPr>
            <p:nvPr/>
          </p:nvSpPr>
          <p:spPr bwMode="auto">
            <a:xfrm>
              <a:off x="2514" y="2704"/>
              <a:ext cx="5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 </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19" name="Rectangle 14"/>
            <p:cNvSpPr>
              <a:spLocks noChangeArrowheads="1"/>
            </p:cNvSpPr>
            <p:nvPr/>
          </p:nvSpPr>
          <p:spPr bwMode="auto">
            <a:xfrm>
              <a:off x="2529" y="2704"/>
              <a:ext cx="5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 </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grpSp>
      <p:grpSp>
        <p:nvGrpSpPr>
          <p:cNvPr id="20" name="Group 17"/>
          <p:cNvGrpSpPr>
            <a:grpSpLocks noChangeAspect="1"/>
          </p:cNvGrpSpPr>
          <p:nvPr/>
        </p:nvGrpSpPr>
        <p:grpSpPr bwMode="auto">
          <a:xfrm>
            <a:off x="7308304" y="3481388"/>
            <a:ext cx="1211263" cy="433387"/>
            <a:chOff x="4476" y="2251"/>
            <a:chExt cx="763" cy="273"/>
          </a:xfrm>
        </p:grpSpPr>
        <p:sp>
          <p:nvSpPr>
            <p:cNvPr id="21" name="AutoShape 16"/>
            <p:cNvSpPr>
              <a:spLocks noChangeAspect="1" noChangeArrowheads="1" noTextEdit="1"/>
            </p:cNvSpPr>
            <p:nvPr/>
          </p:nvSpPr>
          <p:spPr bwMode="auto">
            <a:xfrm>
              <a:off x="4476" y="2251"/>
              <a:ext cx="76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Rectangle 18"/>
            <p:cNvSpPr>
              <a:spLocks noChangeArrowheads="1"/>
            </p:cNvSpPr>
            <p:nvPr/>
          </p:nvSpPr>
          <p:spPr bwMode="auto">
            <a:xfrm>
              <a:off x="4476" y="2251"/>
              <a:ext cx="82"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300" b="0" i="0" u="none" strike="noStrike" cap="none" normalizeH="0" baseline="0" smtClean="0">
                  <a:ln>
                    <a:noFill/>
                  </a:ln>
                  <a:solidFill>
                    <a:srgbClr val="000000"/>
                  </a:solidFill>
                  <a:effectLst/>
                  <a:latin typeface="Calibri" panose="020F0502020204030204" pitchFamily="34" charset="0"/>
                </a:rPr>
                <a:t> </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23" name="Rectangle 19"/>
            <p:cNvSpPr>
              <a:spLocks noChangeArrowheads="1"/>
            </p:cNvSpPr>
            <p:nvPr/>
          </p:nvSpPr>
          <p:spPr bwMode="auto">
            <a:xfrm>
              <a:off x="4476" y="2251"/>
              <a:ext cx="756" cy="2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Rectangle 20"/>
            <p:cNvSpPr>
              <a:spLocks noChangeArrowheads="1"/>
            </p:cNvSpPr>
            <p:nvPr/>
          </p:nvSpPr>
          <p:spPr bwMode="auto">
            <a:xfrm>
              <a:off x="4476" y="2251"/>
              <a:ext cx="756" cy="268"/>
            </a:xfrm>
            <a:prstGeom prst="rect">
              <a:avLst/>
            </a:pr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5" name="Rectangle 21"/>
            <p:cNvSpPr>
              <a:spLocks noChangeArrowheads="1"/>
            </p:cNvSpPr>
            <p:nvPr/>
          </p:nvSpPr>
          <p:spPr bwMode="auto">
            <a:xfrm>
              <a:off x="4528" y="2290"/>
              <a:ext cx="62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dirty="0" smtClean="0">
                  <a:ln>
                    <a:noFill/>
                  </a:ln>
                  <a:solidFill>
                    <a:srgbClr val="000000"/>
                  </a:solidFill>
                  <a:effectLst/>
                  <a:latin typeface="Calibri" panose="020F0502020204030204" pitchFamily="34" charset="0"/>
                </a:rPr>
                <a:t>Underlagt god skik </a:t>
              </a:r>
              <a:endParaRPr kumimoji="0" lang="da-DK" altLang="da-DK" sz="1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22"/>
            <p:cNvSpPr>
              <a:spLocks noChangeArrowheads="1"/>
            </p:cNvSpPr>
            <p:nvPr/>
          </p:nvSpPr>
          <p:spPr bwMode="auto">
            <a:xfrm>
              <a:off x="4548" y="2383"/>
              <a:ext cx="44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for risikable l</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27" name="Rectangle 23"/>
            <p:cNvSpPr>
              <a:spLocks noChangeArrowheads="1"/>
            </p:cNvSpPr>
            <p:nvPr/>
          </p:nvSpPr>
          <p:spPr bwMode="auto">
            <a:xfrm>
              <a:off x="4957" y="2383"/>
              <a:ext cx="77"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å</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28" name="Rectangle 24"/>
            <p:cNvSpPr>
              <a:spLocks noChangeArrowheads="1"/>
            </p:cNvSpPr>
            <p:nvPr/>
          </p:nvSpPr>
          <p:spPr bwMode="auto">
            <a:xfrm>
              <a:off x="4996" y="2383"/>
              <a:ext cx="77"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n</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sp>
          <p:nvSpPr>
            <p:cNvPr id="29" name="Rectangle 25"/>
            <p:cNvSpPr>
              <a:spLocks noChangeArrowheads="1"/>
            </p:cNvSpPr>
            <p:nvPr/>
          </p:nvSpPr>
          <p:spPr bwMode="auto">
            <a:xfrm>
              <a:off x="5030" y="2383"/>
              <a:ext cx="5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smtClean="0">
                  <a:ln>
                    <a:noFill/>
                  </a:ln>
                  <a:solidFill>
                    <a:srgbClr val="000000"/>
                  </a:solidFill>
                  <a:effectLst/>
                  <a:latin typeface="Calibri" panose="020F0502020204030204" pitchFamily="34" charset="0"/>
                </a:rPr>
                <a:t> </a:t>
              </a:r>
              <a:endParaRPr kumimoji="0" lang="da-DK" altLang="da-DK" sz="1800" b="0" i="0" u="none" strike="noStrike" cap="none" normalizeH="0" baseline="0" smtClean="0">
                <a:ln>
                  <a:noFill/>
                </a:ln>
                <a:solidFill>
                  <a:schemeClr val="tx1"/>
                </a:solidFill>
                <a:effectLst/>
                <a:latin typeface="Arial" panose="020B0604020202020204" pitchFamily="34" charset="0"/>
              </a:endParaRPr>
            </a:p>
          </p:txBody>
        </p:sp>
      </p:grpSp>
      <p:cxnSp>
        <p:nvCxnSpPr>
          <p:cNvPr id="31" name="Lige pilforbindelse 30"/>
          <p:cNvCxnSpPr/>
          <p:nvPr/>
        </p:nvCxnSpPr>
        <p:spPr>
          <a:xfrm flipH="1">
            <a:off x="3275856" y="4365627"/>
            <a:ext cx="202673" cy="338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Lige pilforbindelse 34"/>
          <p:cNvCxnSpPr/>
          <p:nvPr/>
        </p:nvCxnSpPr>
        <p:spPr>
          <a:xfrm>
            <a:off x="3823140" y="4351428"/>
            <a:ext cx="24606" cy="422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Lige pilforbindelse 40"/>
          <p:cNvCxnSpPr/>
          <p:nvPr/>
        </p:nvCxnSpPr>
        <p:spPr>
          <a:xfrm>
            <a:off x="7825610" y="3887571"/>
            <a:ext cx="0" cy="339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Lige pilforbindelse 42"/>
          <p:cNvCxnSpPr/>
          <p:nvPr/>
        </p:nvCxnSpPr>
        <p:spPr>
          <a:xfrm flipH="1">
            <a:off x="7275614" y="3912412"/>
            <a:ext cx="125547" cy="3889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505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Lavt renteniveau og afdragsfrihed</a:t>
            </a:r>
            <a:endParaRPr lang="da-DK" dirty="0"/>
          </a:p>
        </p:txBody>
      </p:sp>
      <p:sp>
        <p:nvSpPr>
          <p:cNvPr id="5" name="Pladsholder til tekst 4"/>
          <p:cNvSpPr>
            <a:spLocks noGrp="1"/>
          </p:cNvSpPr>
          <p:nvPr>
            <p:ph type="body" sz="quarter" idx="10"/>
          </p:nvPr>
        </p:nvSpPr>
        <p:spPr>
          <a:xfrm>
            <a:off x="107504" y="6309320"/>
            <a:ext cx="8579296" cy="477243"/>
          </a:xfrm>
        </p:spPr>
        <p:txBody>
          <a:bodyPr/>
          <a:lstStyle/>
          <a:p>
            <a:r>
              <a:rPr lang="da-DK" dirty="0" smtClean="0"/>
              <a:t>Krav til rådighedsbeløb kan ikke stå alene   </a:t>
            </a:r>
            <a:fld id="{C0936C50-C274-4E2A-8BA6-6DF6D6D70848}" type="slidenum">
              <a:rPr lang="da-DK" smtClean="0"/>
              <a:t>15</a:t>
            </a:fld>
            <a:endParaRPr lang="da-DK" dirty="0"/>
          </a:p>
        </p:txBody>
      </p:sp>
      <p:sp>
        <p:nvSpPr>
          <p:cNvPr id="11" name="Pladsholder til indhold 2"/>
          <p:cNvSpPr txBox="1">
            <a:spLocks/>
          </p:cNvSpPr>
          <p:nvPr/>
        </p:nvSpPr>
        <p:spPr>
          <a:xfrm>
            <a:off x="457200" y="1142984"/>
            <a:ext cx="8229600" cy="221400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990000"/>
              </a:buClr>
              <a:buFont typeface="Arial" pitchFamily="34" charset="0"/>
              <a:buChar char="•"/>
              <a:tabLst/>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90000"/>
              </a:buClr>
              <a:buSzPct val="75000"/>
              <a:buFont typeface="Wingdings" pitchFamily="2" charset="2"/>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pitchFamily="2" charset="2"/>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da-DK" sz="1900" dirty="0"/>
              <a:t>Figurerne illustrerer et </a:t>
            </a:r>
            <a:r>
              <a:rPr lang="da-DK" sz="1900" dirty="0" smtClean="0"/>
              <a:t>scenarie, </a:t>
            </a:r>
            <a:r>
              <a:rPr lang="da-DK" sz="1900" dirty="0"/>
              <a:t>hvor parret får lov at optage </a:t>
            </a:r>
            <a:r>
              <a:rPr lang="da-DK" sz="1900" dirty="0" smtClean="0"/>
              <a:t>gæld </a:t>
            </a:r>
            <a:r>
              <a:rPr lang="da-DK" sz="1900" dirty="0"/>
              <a:t>ud </a:t>
            </a:r>
            <a:r>
              <a:rPr lang="da-DK" sz="1900" dirty="0" smtClean="0"/>
              <a:t>fra, </a:t>
            </a:r>
            <a:r>
              <a:rPr lang="da-DK" sz="1900" dirty="0"/>
              <a:t>at deres rådighedsbeløb er den eneste </a:t>
            </a:r>
            <a:r>
              <a:rPr lang="da-DK" sz="1900" dirty="0" smtClean="0"/>
              <a:t>binding</a:t>
            </a:r>
          </a:p>
          <a:p>
            <a:pPr lvl="1"/>
            <a:r>
              <a:rPr lang="da-DK" sz="1700" dirty="0" smtClean="0"/>
              <a:t>Således får de lov til at optage boliggæld, indtil deres rådighedsbeløb når 13.900 kr.</a:t>
            </a:r>
          </a:p>
          <a:p>
            <a:endParaRPr lang="da-DK" sz="800" dirty="0" smtClean="0"/>
          </a:p>
          <a:p>
            <a:r>
              <a:rPr lang="da-DK" sz="1900" dirty="0" smtClean="0"/>
              <a:t>Stor boliggæld gør forbrugerne udsatte overfor prisfald </a:t>
            </a:r>
          </a:p>
          <a:p>
            <a:pPr lvl="1"/>
            <a:r>
              <a:rPr lang="da-DK" sz="1700" dirty="0" smtClean="0"/>
              <a:t>20 pct. prisfald er set før</a:t>
            </a:r>
          </a:p>
          <a:p>
            <a:pPr lvl="1"/>
            <a:endParaRPr lang="da-DK" sz="800" dirty="0" smtClean="0"/>
          </a:p>
          <a:p>
            <a:r>
              <a:rPr lang="da-DK" sz="1900" dirty="0" smtClean="0"/>
              <a:t>Gældende regler mindsker disse risici  </a:t>
            </a:r>
          </a:p>
          <a:p>
            <a:pPr lvl="1"/>
            <a:r>
              <a:rPr lang="da-DK" sz="1700" dirty="0" smtClean="0"/>
              <a:t>Herunder god skik, vækstvejledningen, tilsynsdiamanterne osv. </a:t>
            </a:r>
          </a:p>
          <a:p>
            <a:endParaRPr lang="da-DK" sz="2200" dirty="0" smtClean="0"/>
          </a:p>
          <a:p>
            <a:endParaRPr lang="da-DK" dirty="0" smtClean="0"/>
          </a:p>
          <a:p>
            <a:endParaRPr lang="da-DK" dirty="0"/>
          </a:p>
        </p:txBody>
      </p:sp>
      <p:graphicFrame>
        <p:nvGraphicFramePr>
          <p:cNvPr id="8" name="Diagram 7"/>
          <p:cNvGraphicFramePr>
            <a:graphicFrameLocks/>
          </p:cNvGraphicFramePr>
          <p:nvPr>
            <p:extLst>
              <p:ext uri="{D42A27DB-BD31-4B8C-83A1-F6EECF244321}">
                <p14:modId xmlns:p14="http://schemas.microsoft.com/office/powerpoint/2010/main" val="2237855571"/>
              </p:ext>
            </p:extLst>
          </p:nvPr>
        </p:nvGraphicFramePr>
        <p:xfrm>
          <a:off x="266700" y="3410984"/>
          <a:ext cx="43053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 11"/>
          <p:cNvGraphicFramePr>
            <a:graphicFrameLocks/>
          </p:cNvGraphicFramePr>
          <p:nvPr>
            <p:extLst>
              <p:ext uri="{D42A27DB-BD31-4B8C-83A1-F6EECF244321}">
                <p14:modId xmlns:p14="http://schemas.microsoft.com/office/powerpoint/2010/main" val="3867994263"/>
              </p:ext>
            </p:extLst>
          </p:nvPr>
        </p:nvGraphicFramePr>
        <p:xfrm>
          <a:off x="4595742" y="3434559"/>
          <a:ext cx="4320480" cy="27971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23422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Er man ked af at have </a:t>
            </a:r>
            <a:r>
              <a:rPr lang="en-US" dirty="0" err="1" smtClean="0"/>
              <a:t>tegnet</a:t>
            </a:r>
            <a:r>
              <a:rPr lang="en-US" dirty="0" smtClean="0"/>
              <a:t> </a:t>
            </a:r>
            <a:r>
              <a:rPr lang="da-DK" dirty="0" smtClean="0"/>
              <a:t>en brandforsikring</a:t>
            </a:r>
            <a:endParaRPr lang="da-DK" dirty="0"/>
          </a:p>
        </p:txBody>
      </p:sp>
      <p:sp>
        <p:nvSpPr>
          <p:cNvPr id="4" name="Pladsholder til tekst 3"/>
          <p:cNvSpPr>
            <a:spLocks noGrp="1"/>
          </p:cNvSpPr>
          <p:nvPr>
            <p:ph type="body" sz="quarter" idx="10"/>
          </p:nvPr>
        </p:nvSpPr>
        <p:spPr/>
        <p:txBody>
          <a:bodyPr/>
          <a:lstStyle/>
          <a:p>
            <a:r>
              <a:rPr lang="da-DK" dirty="0" smtClean="0"/>
              <a:t>Hvis huset</a:t>
            </a:r>
            <a:r>
              <a:rPr lang="en-US" dirty="0" smtClean="0"/>
              <a:t> ikke brænder?   </a:t>
            </a:r>
            <a:fld id="{90089350-4D27-4EB3-9EDF-583E81691CF1}" type="slidenum">
              <a:rPr lang="da-DK" smtClean="0"/>
              <a:t>16</a:t>
            </a:fld>
            <a:endParaRPr lang="da-DK" dirty="0"/>
          </a:p>
        </p:txBody>
      </p:sp>
      <p:sp>
        <p:nvSpPr>
          <p:cNvPr id="3" name="Pladsholder til indhold 2"/>
          <p:cNvSpPr>
            <a:spLocks noGrp="1"/>
          </p:cNvSpPr>
          <p:nvPr>
            <p:ph idx="1"/>
          </p:nvPr>
        </p:nvSpPr>
        <p:spPr/>
        <p:txBody>
          <a:bodyPr>
            <a:normAutofit lnSpcReduction="10000"/>
          </a:bodyPr>
          <a:lstStyle/>
          <a:p>
            <a:r>
              <a:rPr lang="da-DK" dirty="0" smtClean="0"/>
              <a:t>Regneeksempler illustrerer risikoen ved optag af risikable lån; </a:t>
            </a:r>
          </a:p>
          <a:p>
            <a:pPr lvl="1">
              <a:buFont typeface="Wingdings" panose="05000000000000000000" pitchFamily="2" charset="2"/>
              <a:buChar char="Ø"/>
            </a:pPr>
            <a:r>
              <a:rPr lang="da-DK" dirty="0"/>
              <a:t>Rentestigninger vil føre til </a:t>
            </a:r>
            <a:r>
              <a:rPr lang="da-DK" dirty="0" smtClean="0"/>
              <a:t>højere ydelse på rentetilpasningslån, og friværdien beskyttes ikke i samme grad som lån med fast rente</a:t>
            </a:r>
          </a:p>
          <a:p>
            <a:pPr lvl="1">
              <a:buFont typeface="Wingdings" panose="05000000000000000000" pitchFamily="2" charset="2"/>
              <a:buChar char="Ø"/>
            </a:pPr>
            <a:r>
              <a:rPr lang="da-DK" dirty="0" smtClean="0"/>
              <a:t>Prisfald på ejendomsmarkedet kan udviske ens opsparing</a:t>
            </a:r>
          </a:p>
          <a:p>
            <a:pPr lvl="1">
              <a:buFont typeface="Wingdings" panose="05000000000000000000" pitchFamily="2" charset="2"/>
              <a:buChar char="Ø"/>
            </a:pPr>
            <a:r>
              <a:rPr lang="da-DK" dirty="0"/>
              <a:t>God skik regler påvirker ikke lån med fast </a:t>
            </a:r>
            <a:r>
              <a:rPr lang="da-DK" dirty="0" smtClean="0"/>
              <a:t>rente og afdragsfrihed </a:t>
            </a:r>
            <a:r>
              <a:rPr lang="da-DK" dirty="0"/>
              <a:t>– </a:t>
            </a:r>
            <a:r>
              <a:rPr lang="da-DK" dirty="0" smtClean="0"/>
              <a:t>muliggør højere gældssætning og gør låntageren sårbar </a:t>
            </a:r>
            <a:r>
              <a:rPr lang="da-DK" dirty="0"/>
              <a:t>over for </a:t>
            </a:r>
            <a:r>
              <a:rPr lang="da-DK" dirty="0" smtClean="0"/>
              <a:t>prisfald</a:t>
            </a:r>
          </a:p>
          <a:p>
            <a:pPr lvl="1">
              <a:buFont typeface="Wingdings" panose="05000000000000000000" pitchFamily="2" charset="2"/>
              <a:buChar char="Ø"/>
            </a:pPr>
            <a:endParaRPr lang="da-DK" dirty="0" smtClean="0"/>
          </a:p>
          <a:p>
            <a:r>
              <a:rPr lang="da-DK" dirty="0" smtClean="0"/>
              <a:t>Uanset valg af låneprofil muliggør lavt renteniveau høj gældssætning, også væsentligt mere end nuværende regler tilsiger</a:t>
            </a:r>
          </a:p>
          <a:p>
            <a:pPr marL="0" indent="0">
              <a:buNone/>
            </a:pPr>
            <a:endParaRPr lang="da-DK" dirty="0" smtClean="0"/>
          </a:p>
          <a:p>
            <a:r>
              <a:rPr lang="da-DK" dirty="0" smtClean="0"/>
              <a:t>Forbrugerne skal beskyttes! </a:t>
            </a:r>
          </a:p>
          <a:p>
            <a:endParaRPr lang="da-DK" dirty="0" smtClean="0"/>
          </a:p>
          <a:p>
            <a:r>
              <a:rPr lang="da-DK" dirty="0" smtClean="0"/>
              <a:t>Ond spiral ved forventninger om stigende boligpriser</a:t>
            </a:r>
          </a:p>
          <a:p>
            <a:pPr marL="457200" lvl="1" indent="0">
              <a:buNone/>
            </a:pPr>
            <a:endParaRPr lang="da-DK" dirty="0"/>
          </a:p>
          <a:p>
            <a:r>
              <a:rPr lang="da-DK" dirty="0" smtClean="0"/>
              <a:t>”Is this time different?”</a:t>
            </a:r>
            <a:endParaRPr lang="da-DK" dirty="0"/>
          </a:p>
        </p:txBody>
      </p:sp>
      <p:pic>
        <p:nvPicPr>
          <p:cNvPr id="5" name="Billede 4"/>
          <p:cNvPicPr>
            <a:picLocks noChangeAspect="1"/>
          </p:cNvPicPr>
          <p:nvPr/>
        </p:nvPicPr>
        <p:blipFill>
          <a:blip r:embed="rId3"/>
          <a:stretch>
            <a:fillRect/>
          </a:stretch>
        </p:blipFill>
        <p:spPr>
          <a:xfrm>
            <a:off x="6927198" y="4149080"/>
            <a:ext cx="1789402" cy="2088232"/>
          </a:xfrm>
          <a:prstGeom prst="rect">
            <a:avLst/>
          </a:prstGeom>
        </p:spPr>
      </p:pic>
    </p:spTree>
    <p:extLst>
      <p:ext uri="{BB962C8B-B14F-4D97-AF65-F5344CB8AC3E}">
        <p14:creationId xmlns:p14="http://schemas.microsoft.com/office/powerpoint/2010/main" val="2653130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Lån med op til 30 års afdragsfrihed </a:t>
            </a:r>
            <a:endParaRPr lang="da-DK" dirty="0"/>
          </a:p>
        </p:txBody>
      </p:sp>
      <p:sp>
        <p:nvSpPr>
          <p:cNvPr id="5" name="Pladsholder til tekst 4"/>
          <p:cNvSpPr>
            <a:spLocks noGrp="1"/>
          </p:cNvSpPr>
          <p:nvPr>
            <p:ph type="body" sz="quarter" idx="10"/>
          </p:nvPr>
        </p:nvSpPr>
        <p:spPr/>
        <p:txBody>
          <a:bodyPr/>
          <a:lstStyle/>
          <a:p>
            <a:r>
              <a:rPr lang="da-DK" dirty="0"/>
              <a:t>O</a:t>
            </a:r>
            <a:r>
              <a:rPr lang="da-DK" dirty="0" smtClean="0"/>
              <a:t>psigelse </a:t>
            </a:r>
            <a:r>
              <a:rPr lang="da-DK" dirty="0"/>
              <a:t>af </a:t>
            </a:r>
            <a:r>
              <a:rPr lang="da-DK" dirty="0" smtClean="0"/>
              <a:t>afdragsfrihed kan ramme forbrugerne hårdt!   </a:t>
            </a:r>
            <a:fld id="{76CB0F60-C680-4C90-8DA8-609507CA3A31}" type="slidenum">
              <a:rPr lang="da-DK" smtClean="0"/>
              <a:t>17</a:t>
            </a:fld>
            <a:r>
              <a:rPr lang="da-DK" dirty="0" smtClean="0"/>
              <a:t> </a:t>
            </a:r>
            <a:endParaRPr lang="da-DK" dirty="0"/>
          </a:p>
        </p:txBody>
      </p:sp>
      <p:graphicFrame>
        <p:nvGraphicFramePr>
          <p:cNvPr id="6" name="Diagram 5"/>
          <p:cNvGraphicFramePr>
            <a:graphicFrameLocks/>
          </p:cNvGraphicFramePr>
          <p:nvPr>
            <p:extLst>
              <p:ext uri="{D42A27DB-BD31-4B8C-83A1-F6EECF244321}">
                <p14:modId xmlns:p14="http://schemas.microsoft.com/office/powerpoint/2010/main" val="2226482395"/>
              </p:ext>
            </p:extLst>
          </p:nvPr>
        </p:nvGraphicFramePr>
        <p:xfrm>
          <a:off x="539552" y="1268760"/>
          <a:ext cx="8118644"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felt 6"/>
          <p:cNvSpPr txBox="1"/>
          <p:nvPr/>
        </p:nvSpPr>
        <p:spPr>
          <a:xfrm>
            <a:off x="428596" y="5633881"/>
            <a:ext cx="7571184" cy="646331"/>
          </a:xfrm>
          <a:prstGeom prst="rect">
            <a:avLst/>
          </a:prstGeom>
          <a:noFill/>
        </p:spPr>
        <p:txBody>
          <a:bodyPr wrap="square" rtlCol="0">
            <a:spAutoFit/>
          </a:bodyPr>
          <a:lstStyle/>
          <a:p>
            <a:r>
              <a:rPr lang="da-DK" sz="900" dirty="0">
                <a:latin typeface="Arial" panose="020B0604020202020204" pitchFamily="34" charset="0"/>
                <a:cs typeface="Arial" panose="020B0604020202020204" pitchFamily="34" charset="0"/>
              </a:rPr>
              <a:t>Note: </a:t>
            </a:r>
            <a:r>
              <a:rPr lang="da-DK" sz="900" dirty="0" smtClean="0">
                <a:latin typeface="Arial" panose="020B0604020202020204" pitchFamily="34" charset="0"/>
                <a:cs typeface="Arial" panose="020B0604020202020204" pitchFamily="34" charset="0"/>
              </a:rPr>
              <a:t>Eksempel på lån med en hovedstol på 1 mio. kr., den angivne rente og 0 kr. i bidrag og øvrige omkostninger. Lånet er optaget som et lån med 30 års afdragsfrihed, hvormed der kun betales renter på lånet indtil udløb, hvor hele restgælden også skal betales. Efter 5 år opsiges afdragsfriheden, hvor der antages, at lånet herefter betales tilbage som et annuitetslån i den resterende løbetid (dvs. uden løbetidsforlængelse).    </a:t>
            </a:r>
          </a:p>
          <a:p>
            <a:r>
              <a:rPr lang="da-DK" sz="900" dirty="0" smtClean="0">
                <a:latin typeface="Arial" panose="020B0604020202020204" pitchFamily="34" charset="0"/>
                <a:cs typeface="Arial" panose="020B0604020202020204" pitchFamily="34" charset="0"/>
              </a:rPr>
              <a:t>Kilde: Finanstilsynets egne beregninger. </a:t>
            </a:r>
            <a:endParaRPr lang="da-DK"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749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noAutofit/>
          </a:bodyPr>
          <a:lstStyle/>
          <a:p>
            <a:r>
              <a:rPr lang="da-DK" dirty="0"/>
              <a:t>Stor udbredelse af lån med 30-års afdragsfrihed kan øge husholdningernes gældsætning og sårbarhed over for negative økonomiske </a:t>
            </a:r>
            <a:r>
              <a:rPr lang="da-DK" dirty="0" smtClean="0"/>
              <a:t>stød. </a:t>
            </a:r>
          </a:p>
          <a:p>
            <a:endParaRPr lang="da-DK" dirty="0"/>
          </a:p>
          <a:p>
            <a:r>
              <a:rPr lang="da-DK" dirty="0" smtClean="0"/>
              <a:t>Erfaringer </a:t>
            </a:r>
            <a:r>
              <a:rPr lang="da-DK" dirty="0"/>
              <a:t>fra rentetilpasningslån (introduceret i 1996) og afdragsfrie lån (introduceret i 2003) er, at det er sværere at håndtere nye låntyper, når de først har udbredt sig </a:t>
            </a:r>
            <a:r>
              <a:rPr lang="da-DK" dirty="0" smtClean="0"/>
              <a:t>betydeligt.</a:t>
            </a:r>
          </a:p>
          <a:p>
            <a:endParaRPr lang="da-DK" dirty="0" smtClean="0"/>
          </a:p>
          <a:p>
            <a:r>
              <a:rPr lang="da-DK" dirty="0" smtClean="0"/>
              <a:t>Nye </a:t>
            </a:r>
            <a:r>
              <a:rPr lang="da-DK" dirty="0"/>
              <a:t>låntyper bidrog til øget gældsætning i </a:t>
            </a:r>
            <a:br>
              <a:rPr lang="da-DK" dirty="0"/>
            </a:br>
            <a:r>
              <a:rPr lang="da-DK" dirty="0"/>
              <a:t>det danske samfund og pressede boligpriserne </a:t>
            </a:r>
            <a:br>
              <a:rPr lang="da-DK" dirty="0"/>
            </a:br>
            <a:r>
              <a:rPr lang="da-DK" dirty="0"/>
              <a:t>væk fra langsigtet </a:t>
            </a:r>
            <a:r>
              <a:rPr lang="da-DK" dirty="0" smtClean="0"/>
              <a:t>niveau.</a:t>
            </a:r>
            <a:endParaRPr lang="da-DK" dirty="0"/>
          </a:p>
          <a:p>
            <a:pPr lvl="1"/>
            <a:r>
              <a:rPr lang="da-DK" dirty="0"/>
              <a:t>Forværrede finanskrisen </a:t>
            </a:r>
            <a:r>
              <a:rPr lang="da-DK" dirty="0" smtClean="0"/>
              <a:t>2008-09.</a:t>
            </a:r>
            <a:endParaRPr lang="da-DK" dirty="0"/>
          </a:p>
          <a:p>
            <a:pPr lvl="1"/>
            <a:r>
              <a:rPr lang="da-DK" dirty="0" smtClean="0"/>
              <a:t>Ekstraordinære </a:t>
            </a:r>
            <a:r>
              <a:rPr lang="da-DK" dirty="0"/>
              <a:t>lave renter skal ikke </a:t>
            </a:r>
            <a:br>
              <a:rPr lang="da-DK" dirty="0"/>
            </a:br>
            <a:r>
              <a:rPr lang="da-DK" dirty="0"/>
              <a:t>give anledning til, at boligmarkedet løber af </a:t>
            </a:r>
            <a:r>
              <a:rPr lang="da-DK" dirty="0" smtClean="0"/>
              <a:t>sporet.</a:t>
            </a:r>
            <a:endParaRPr lang="da-DK" dirty="0"/>
          </a:p>
          <a:p>
            <a:pPr marL="0" indent="0">
              <a:buNone/>
            </a:pPr>
            <a:endParaRPr lang="da-DK" sz="2400" dirty="0"/>
          </a:p>
        </p:txBody>
      </p:sp>
      <p:sp>
        <p:nvSpPr>
          <p:cNvPr id="2" name="Titel 1"/>
          <p:cNvSpPr>
            <a:spLocks noGrp="1"/>
          </p:cNvSpPr>
          <p:nvPr>
            <p:ph type="title"/>
          </p:nvPr>
        </p:nvSpPr>
        <p:spPr/>
        <p:txBody>
          <a:bodyPr>
            <a:normAutofit/>
          </a:bodyPr>
          <a:lstStyle/>
          <a:p>
            <a:r>
              <a:rPr lang="da-DK" dirty="0" smtClean="0"/>
              <a:t>Risikable realkreditprodukter</a:t>
            </a:r>
            <a:endParaRPr lang="da-DK" dirty="0"/>
          </a:p>
        </p:txBody>
      </p:sp>
      <p:sp>
        <p:nvSpPr>
          <p:cNvPr id="4" name="Pladsholder til tekst 3"/>
          <p:cNvSpPr>
            <a:spLocks noGrp="1"/>
          </p:cNvSpPr>
          <p:nvPr>
            <p:ph type="body" sz="quarter" idx="10"/>
          </p:nvPr>
        </p:nvSpPr>
        <p:spPr/>
        <p:txBody>
          <a:bodyPr/>
          <a:lstStyle/>
          <a:p>
            <a:r>
              <a:rPr lang="da-DK" dirty="0" smtClean="0"/>
              <a:t>Risici skal håndteres i opløbet   </a:t>
            </a:r>
            <a:fld id="{19E8EDDC-8894-4B70-9953-87A20BFA7240}" type="slidenum">
              <a:rPr lang="da-DK" smtClean="0"/>
              <a:pPr/>
              <a:t>18</a:t>
            </a:fld>
            <a:endParaRPr lang="da-DK" dirty="0"/>
          </a:p>
        </p:txBody>
      </p:sp>
      <p:pic>
        <p:nvPicPr>
          <p:cNvPr id="5" name="Billede 4"/>
          <p:cNvPicPr>
            <a:picLocks noChangeAspect="1"/>
          </p:cNvPicPr>
          <p:nvPr/>
        </p:nvPicPr>
        <p:blipFill>
          <a:blip r:embed="rId3">
            <a:extLst>
              <a:ext uri="{BEBA8EAE-BF5A-486C-A8C5-ECC9F3942E4B}">
                <a14:imgProps xmlns:a14="http://schemas.microsoft.com/office/drawing/2010/main">
                  <a14:imgLayer r:embed="rId4">
                    <a14:imgEffect>
                      <a14:backgroundRemoval t="3563" b="95012" l="410" r="98770">
                        <a14:foregroundMark x1="88730" y1="78147" x2="90164" y2="35154"/>
                        <a14:foregroundMark x1="80123" y1="84086" x2="85656" y2="31354"/>
                        <a14:foregroundMark x1="92623" y1="88361" x2="84836" y2="82185"/>
                        <a14:foregroundMark x1="97746" y1="85036" x2="90369" y2="79097"/>
                        <a14:foregroundMark x1="96311" y1="85986" x2="91598" y2="88836"/>
                        <a14:foregroundMark x1="96516" y1="85273" x2="92623" y2="89786"/>
                        <a14:foregroundMark x1="97951" y1="76722" x2="92008" y2="75772"/>
                        <a14:foregroundMark x1="89139" y1="60095" x2="92213" y2="60095"/>
                        <a14:foregroundMark x1="92623" y1="59145" x2="95082" y2="52257"/>
                        <a14:foregroundMark x1="84426" y1="57482" x2="80943" y2="55107"/>
                        <a14:foregroundMark x1="82172" y1="50594" x2="78689" y2="46793"/>
                        <a14:foregroundMark x1="89549" y1="28979" x2="90779" y2="29929"/>
                        <a14:foregroundMark x1="91598" y1="34442" x2="90779" y2="27078"/>
                        <a14:foregroundMark x1="82992" y1="33967" x2="78484" y2="9501"/>
                        <a14:foregroundMark x1="86475" y1="22803" x2="85656" y2="13064"/>
                        <a14:foregroundMark x1="79918" y1="36105" x2="76639" y2="26603"/>
                        <a14:foregroundMark x1="70697" y1="23515" x2="76230" y2="23278"/>
                        <a14:foregroundMark x1="79098" y1="11876" x2="75820" y2="5938"/>
                        <a14:foregroundMark x1="72541" y1="7838" x2="70287" y2="8076"/>
                        <a14:foregroundMark x1="72131" y1="9264" x2="71107" y2="5938"/>
                        <a14:foregroundMark x1="50205" y1="7601" x2="64959" y2="23990"/>
                        <a14:foregroundMark x1="65984" y1="32067" x2="59426" y2="27316"/>
                        <a14:foregroundMark x1="52459" y1="25178" x2="57582" y2="24228"/>
                        <a14:foregroundMark x1="66189" y1="19240" x2="63115" y2="11164"/>
                        <a14:foregroundMark x1="48975" y1="6651" x2="54918" y2="7601"/>
                        <a14:foregroundMark x1="24795" y1="21378" x2="29098" y2="9976"/>
                        <a14:foregroundMark x1="30943" y1="31591" x2="25615" y2="25653"/>
                        <a14:foregroundMark x1="49180" y1="30879" x2="43648" y2="27553"/>
                        <a14:foregroundMark x1="49590" y1="26128" x2="48770" y2="15677"/>
                        <a14:foregroundMark x1="37090" y1="8551" x2="36066" y2="5226"/>
                        <a14:foregroundMark x1="36270" y1="4276" x2="36270" y2="4276"/>
                        <a14:foregroundMark x1="10041" y1="11401" x2="12295" y2="28504"/>
                        <a14:foregroundMark x1="30533" y1="26603" x2="33402" y2="16865"/>
                        <a14:foregroundMark x1="33607" y1="17102" x2="31967" y2="7601"/>
                        <a14:foregroundMark x1="15574" y1="15202" x2="9426" y2="6888"/>
                        <a14:foregroundMark x1="50000" y1="35629" x2="1230" y2="34679"/>
                        <a14:foregroundMark x1="30943" y1="36817" x2="2254" y2="36342"/>
                        <a14:foregroundMark x1="43852" y1="89786" x2="37090" y2="94299"/>
                        <a14:foregroundMark x1="60861" y1="28266" x2="71721" y2="26603"/>
                        <a14:foregroundMark x1="73156" y1="13777" x2="58402" y2="15202"/>
                        <a14:foregroundMark x1="56352" y1="29454" x2="2869" y2="30641"/>
                        <a14:foregroundMark x1="49795" y1="10926" x2="4303" y2="4038"/>
                        <a14:foregroundMark x1="78279" y1="12827" x2="57787" y2="13302"/>
                        <a14:backgroundMark x1="1844" y1="8789" x2="205" y2="5701"/>
                        <a14:backgroundMark x1="93852" y1="713" x2="12705" y2="0"/>
                        <a14:backgroundMark x1="99795" y1="79097" x2="99795" y2="79097"/>
                      </a14:backgroundRemoval>
                    </a14:imgEffect>
                  </a14:imgLayer>
                </a14:imgProps>
              </a:ext>
            </a:extLst>
          </a:blip>
          <a:stretch>
            <a:fillRect/>
          </a:stretch>
        </p:blipFill>
        <p:spPr>
          <a:xfrm>
            <a:off x="6804248" y="4365104"/>
            <a:ext cx="2170161" cy="1872208"/>
          </a:xfrm>
          <a:prstGeom prst="rect">
            <a:avLst/>
          </a:prstGeom>
        </p:spPr>
      </p:pic>
    </p:spTree>
    <p:extLst>
      <p:ext uri="{BB962C8B-B14F-4D97-AF65-F5344CB8AC3E}">
        <p14:creationId xmlns:p14="http://schemas.microsoft.com/office/powerpoint/2010/main" val="323101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Finanstilsynet har fokus på lånene </a:t>
            </a:r>
            <a:endParaRPr lang="da-DK" dirty="0"/>
          </a:p>
        </p:txBody>
      </p:sp>
      <p:sp>
        <p:nvSpPr>
          <p:cNvPr id="3" name="Pladsholder til indhold 2"/>
          <p:cNvSpPr>
            <a:spLocks noGrp="1"/>
          </p:cNvSpPr>
          <p:nvPr>
            <p:ph sz="half" idx="1"/>
          </p:nvPr>
        </p:nvSpPr>
        <p:spPr>
          <a:xfrm>
            <a:off x="457200" y="1214422"/>
            <a:ext cx="8200996" cy="4911741"/>
          </a:xfrm>
        </p:spPr>
        <p:txBody>
          <a:bodyPr>
            <a:normAutofit fontScale="92500" lnSpcReduction="20000"/>
          </a:bodyPr>
          <a:lstStyle/>
          <a:p>
            <a:r>
              <a:rPr lang="da-DK" dirty="0"/>
              <a:t>Da lån med op til 30-års afdragsfrihed blev introduceret, var de primært tiltænkt særligt velhavende kunder omkring </a:t>
            </a:r>
            <a:r>
              <a:rPr lang="da-DK" dirty="0" smtClean="0"/>
              <a:t>pensionsalderen</a:t>
            </a:r>
          </a:p>
          <a:p>
            <a:pPr lvl="1"/>
            <a:r>
              <a:rPr lang="da-DK" dirty="0" smtClean="0"/>
              <a:t>Men Finanstilsynet har observeret en begyndende udbredelse heraf, herunder til andelsboligforeninger.</a:t>
            </a:r>
          </a:p>
          <a:p>
            <a:endParaRPr lang="da-DK" dirty="0"/>
          </a:p>
          <a:p>
            <a:r>
              <a:rPr lang="da-DK" dirty="0" smtClean="0"/>
              <a:t>Finanstilsynet </a:t>
            </a:r>
            <a:r>
              <a:rPr lang="da-DK" dirty="0"/>
              <a:t>vurderer, at </a:t>
            </a:r>
            <a:r>
              <a:rPr lang="da-DK" dirty="0" smtClean="0"/>
              <a:t>risici og </a:t>
            </a:r>
            <a:r>
              <a:rPr lang="da-DK" dirty="0"/>
              <a:t>særlige karakteristika ved lån med op til 30 års afdragsfrihed skærper behovet for vejledning af </a:t>
            </a:r>
            <a:r>
              <a:rPr lang="da-DK" dirty="0" smtClean="0"/>
              <a:t>låntagerne. </a:t>
            </a:r>
          </a:p>
          <a:p>
            <a:endParaRPr lang="da-DK" dirty="0" smtClean="0"/>
          </a:p>
          <a:p>
            <a:r>
              <a:rPr lang="da-DK" dirty="0" smtClean="0"/>
              <a:t>Finanstilsynets undersøgelse af realkreditlån med lang afdragsfrihed </a:t>
            </a:r>
            <a:r>
              <a:rPr lang="da-DK" dirty="0"/>
              <a:t>har ført </a:t>
            </a:r>
            <a:r>
              <a:rPr lang="da-DK" dirty="0" smtClean="0"/>
              <a:t>til en række konkrete anbefalinger</a:t>
            </a:r>
          </a:p>
          <a:p>
            <a:pPr lvl="1"/>
            <a:r>
              <a:rPr lang="da-DK" dirty="0" smtClean="0"/>
              <a:t>Institutterne </a:t>
            </a:r>
            <a:r>
              <a:rPr lang="da-DK" dirty="0"/>
              <a:t>skal have en instruks el. lign om vejledning til lån med lang </a:t>
            </a:r>
            <a:r>
              <a:rPr lang="da-DK" dirty="0" smtClean="0"/>
              <a:t>afdragsfrihed.</a:t>
            </a:r>
            <a:endParaRPr lang="da-DK" dirty="0"/>
          </a:p>
          <a:p>
            <a:pPr lvl="1"/>
            <a:r>
              <a:rPr lang="da-DK" dirty="0" smtClean="0"/>
              <a:t>Låntageren </a:t>
            </a:r>
            <a:r>
              <a:rPr lang="da-DK" dirty="0"/>
              <a:t>bør orienteres tidligst muligt, når realkreditinstituttet </a:t>
            </a:r>
            <a:r>
              <a:rPr lang="da-DK" dirty="0" smtClean="0"/>
              <a:t>konstaterer</a:t>
            </a:r>
            <a:r>
              <a:rPr lang="da-DK" dirty="0"/>
              <a:t>, at belåningsgraden udvikler sig i en negativ </a:t>
            </a:r>
            <a:r>
              <a:rPr lang="da-DK" dirty="0" smtClean="0"/>
              <a:t>retning.</a:t>
            </a:r>
            <a:endParaRPr lang="da-DK" dirty="0"/>
          </a:p>
          <a:p>
            <a:pPr lvl="1"/>
            <a:r>
              <a:rPr lang="da-DK" dirty="0" smtClean="0"/>
              <a:t>Reduceret </a:t>
            </a:r>
            <a:r>
              <a:rPr lang="da-DK" dirty="0"/>
              <a:t>adgang til efterfinansiering med pant i boligen bør </a:t>
            </a:r>
            <a:r>
              <a:rPr lang="da-DK" dirty="0" smtClean="0"/>
              <a:t>fremhæves </a:t>
            </a:r>
            <a:r>
              <a:rPr lang="da-DK" dirty="0"/>
              <a:t>og tydeliggøres overfor </a:t>
            </a:r>
            <a:r>
              <a:rPr lang="da-DK" dirty="0" smtClean="0"/>
              <a:t>låntageren.</a:t>
            </a:r>
            <a:endParaRPr lang="da-DK" dirty="0"/>
          </a:p>
          <a:p>
            <a:pPr lvl="1"/>
            <a:r>
              <a:rPr lang="da-DK" dirty="0" smtClean="0"/>
              <a:t>Det </a:t>
            </a:r>
            <a:r>
              <a:rPr lang="da-DK" dirty="0"/>
              <a:t>bør ikke være muligt for låntageren at fravælge </a:t>
            </a:r>
            <a:r>
              <a:rPr lang="da-DK" dirty="0" smtClean="0"/>
              <a:t>vejledning </a:t>
            </a:r>
            <a:r>
              <a:rPr lang="da-DK" dirty="0"/>
              <a:t>i </a:t>
            </a:r>
            <a:r>
              <a:rPr lang="da-DK" dirty="0" smtClean="0"/>
              <a:t>forbindelse </a:t>
            </a:r>
            <a:r>
              <a:rPr lang="da-DK" dirty="0"/>
              <a:t>med optagelse af lån med lang </a:t>
            </a:r>
            <a:r>
              <a:rPr lang="da-DK" dirty="0" smtClean="0"/>
              <a:t>afdragsfrihed.</a:t>
            </a:r>
          </a:p>
        </p:txBody>
      </p:sp>
      <p:sp>
        <p:nvSpPr>
          <p:cNvPr id="5" name="Pladsholder til tekst 4"/>
          <p:cNvSpPr>
            <a:spLocks noGrp="1"/>
          </p:cNvSpPr>
          <p:nvPr>
            <p:ph type="body" sz="quarter" idx="10"/>
          </p:nvPr>
        </p:nvSpPr>
        <p:spPr/>
        <p:txBody>
          <a:bodyPr/>
          <a:lstStyle/>
          <a:p>
            <a:r>
              <a:rPr lang="da-DK" dirty="0" smtClean="0"/>
              <a:t>Undersøgelse har ført til konkrete anbefalinger   </a:t>
            </a:r>
            <a:fld id="{DA4DE298-4835-4FA8-BB9B-2F94442F943D}" type="slidenum">
              <a:rPr lang="da-DK" smtClean="0"/>
              <a:t>19</a:t>
            </a:fld>
            <a:r>
              <a:rPr lang="da-DK" dirty="0" smtClean="0"/>
              <a:t> </a:t>
            </a:r>
            <a:endParaRPr lang="da-DK" dirty="0"/>
          </a:p>
        </p:txBody>
      </p:sp>
    </p:spTree>
    <p:extLst>
      <p:ext uri="{BB962C8B-B14F-4D97-AF65-F5344CB8AC3E}">
        <p14:creationId xmlns:p14="http://schemas.microsoft.com/office/powerpoint/2010/main" val="793025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400" dirty="0" smtClean="0"/>
              <a:t>Agenda</a:t>
            </a:r>
            <a:endParaRPr lang="da-DK" sz="2400" dirty="0"/>
          </a:p>
        </p:txBody>
      </p:sp>
      <p:sp>
        <p:nvSpPr>
          <p:cNvPr id="6" name="Pladsholder til indhold 5"/>
          <p:cNvSpPr txBox="1">
            <a:spLocks/>
          </p:cNvSpPr>
          <p:nvPr/>
        </p:nvSpPr>
        <p:spPr>
          <a:xfrm>
            <a:off x="434316" y="1257473"/>
            <a:ext cx="8025724" cy="504056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Clr>
                <a:srgbClr val="990000"/>
              </a:buClr>
              <a:buFont typeface="Arial" pitchFamily="34" charset="0"/>
              <a:buChar char="•"/>
              <a:tabLst/>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990000"/>
              </a:buClr>
              <a:buSzPct val="75000"/>
              <a:buFont typeface="Wingdings" pitchFamily="2" charset="2"/>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pitchFamily="2" charset="2"/>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50000"/>
              </a:lnSpc>
              <a:buFont typeface="+mj-lt"/>
              <a:buAutoNum type="arabicPeriod"/>
            </a:pPr>
            <a:r>
              <a:rPr lang="da-DK" dirty="0" smtClean="0"/>
              <a:t>Risikobilledet for boligmarkedet</a:t>
            </a:r>
          </a:p>
          <a:p>
            <a:pPr marL="457200" indent="-457200">
              <a:lnSpc>
                <a:spcPct val="150000"/>
              </a:lnSpc>
              <a:buFont typeface="+mj-lt"/>
              <a:buAutoNum type="arabicPeriod"/>
            </a:pPr>
            <a:r>
              <a:rPr lang="da-DK" dirty="0" smtClean="0"/>
              <a:t>Lån med 30 års afdragsfrihed</a:t>
            </a:r>
          </a:p>
          <a:p>
            <a:pPr marL="457200" indent="-457200">
              <a:lnSpc>
                <a:spcPct val="150000"/>
              </a:lnSpc>
              <a:buFont typeface="+mj-lt"/>
              <a:buAutoNum type="arabicPeriod"/>
            </a:pPr>
            <a:r>
              <a:rPr lang="da-DK" dirty="0"/>
              <a:t>Stiliseret regneeksempel på </a:t>
            </a:r>
            <a:r>
              <a:rPr lang="da-DK" dirty="0" smtClean="0"/>
              <a:t>boliglån</a:t>
            </a:r>
          </a:p>
          <a:p>
            <a:pPr marL="457200" indent="-457200">
              <a:lnSpc>
                <a:spcPct val="150000"/>
              </a:lnSpc>
              <a:buFont typeface="+mj-lt"/>
              <a:buAutoNum type="arabicPeriod"/>
            </a:pPr>
            <a:r>
              <a:rPr lang="da-DK" dirty="0" smtClean="0"/>
              <a:t>Realkreditobligationsmarkedet under stress </a:t>
            </a:r>
          </a:p>
          <a:p>
            <a:pPr marL="457200" indent="-457200">
              <a:lnSpc>
                <a:spcPct val="150000"/>
              </a:lnSpc>
              <a:buFont typeface="+mj-lt"/>
              <a:buAutoNum type="arabicPeriod"/>
            </a:pPr>
            <a:r>
              <a:rPr lang="da-DK" dirty="0" smtClean="0"/>
              <a:t>Afrunding</a:t>
            </a:r>
            <a:endParaRPr lang="da-DK" dirty="0"/>
          </a:p>
          <a:p>
            <a:pPr marL="457200" indent="-457200">
              <a:lnSpc>
                <a:spcPct val="150000"/>
              </a:lnSpc>
              <a:buFont typeface="+mj-lt"/>
              <a:buAutoNum type="arabicPeriod"/>
            </a:pPr>
            <a:endParaRPr lang="da-DK" dirty="0" smtClean="0"/>
          </a:p>
        </p:txBody>
      </p:sp>
      <p:sp>
        <p:nvSpPr>
          <p:cNvPr id="5" name="Pladsholder til tekst 2"/>
          <p:cNvSpPr>
            <a:spLocks noGrp="1"/>
          </p:cNvSpPr>
          <p:nvPr>
            <p:ph type="body" sz="quarter" idx="10"/>
          </p:nvPr>
        </p:nvSpPr>
        <p:spPr>
          <a:xfrm>
            <a:off x="430666" y="6381328"/>
            <a:ext cx="8286808" cy="321469"/>
          </a:xfrm>
        </p:spPr>
        <p:txBody>
          <a:bodyPr/>
          <a:lstStyle/>
          <a:p>
            <a:fld id="{2EF790E5-DB77-4E44-855A-E227DA3458CB}" type="slidenum">
              <a:rPr lang="da-DK" smtClean="0"/>
              <a:t>2</a:t>
            </a:fld>
            <a:endParaRPr lang="da-DK" dirty="0"/>
          </a:p>
        </p:txBody>
      </p:sp>
      <p:pic>
        <p:nvPicPr>
          <p:cNvPr id="7" name="Billede 6"/>
          <p:cNvPicPr>
            <a:picLocks noChangeAspect="1"/>
          </p:cNvPicPr>
          <p:nvPr/>
        </p:nvPicPr>
        <p:blipFill rotWithShape="1">
          <a:blip r:embed="rId3">
            <a:extLst>
              <a:ext uri="{28A0092B-C50C-407E-A947-70E740481C1C}">
                <a14:useLocalDpi xmlns:a14="http://schemas.microsoft.com/office/drawing/2010/main" val="0"/>
              </a:ext>
            </a:extLst>
          </a:blip>
          <a:srcRect l="3089" t="2106" r="1130" b="5275"/>
          <a:stretch/>
        </p:blipFill>
        <p:spPr>
          <a:xfrm>
            <a:off x="5868144" y="3861048"/>
            <a:ext cx="2232248" cy="1224136"/>
          </a:xfrm>
          <a:prstGeom prst="rect">
            <a:avLst/>
          </a:prstGeom>
        </p:spPr>
      </p:pic>
    </p:spTree>
    <p:extLst>
      <p:ext uri="{BB962C8B-B14F-4D97-AF65-F5344CB8AC3E}">
        <p14:creationId xmlns:p14="http://schemas.microsoft.com/office/powerpoint/2010/main" val="2514248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dirty="0" smtClean="0"/>
              <a:t>Realkreditmarkedet under stress </a:t>
            </a:r>
            <a:endParaRPr lang="da-DK" dirty="0"/>
          </a:p>
        </p:txBody>
      </p:sp>
    </p:spTree>
    <p:extLst>
      <p:ext uri="{BB962C8B-B14F-4D97-AF65-F5344CB8AC3E}">
        <p14:creationId xmlns:p14="http://schemas.microsoft.com/office/powerpoint/2010/main" val="737727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Et marked i stress …</a:t>
            </a:r>
            <a:endParaRPr lang="da-DK" dirty="0"/>
          </a:p>
        </p:txBody>
      </p:sp>
      <p:sp>
        <p:nvSpPr>
          <p:cNvPr id="4" name="Pladsholder til tekst 3"/>
          <p:cNvSpPr>
            <a:spLocks noGrp="1"/>
          </p:cNvSpPr>
          <p:nvPr>
            <p:ph type="body" sz="quarter" idx="10"/>
          </p:nvPr>
        </p:nvSpPr>
        <p:spPr/>
        <p:txBody>
          <a:bodyPr>
            <a:normAutofit lnSpcReduction="10000"/>
          </a:bodyPr>
          <a:lstStyle/>
          <a:p>
            <a:r>
              <a:rPr lang="da-DK" dirty="0"/>
              <a:t>… </a:t>
            </a:r>
            <a:r>
              <a:rPr lang="da-DK" dirty="0" smtClean="0"/>
              <a:t>store </a:t>
            </a:r>
            <a:r>
              <a:rPr lang="da-DK" dirty="0"/>
              <a:t>kursfald på </a:t>
            </a:r>
            <a:r>
              <a:rPr lang="da-DK" dirty="0" err="1"/>
              <a:t>realer</a:t>
            </a:r>
            <a:r>
              <a:rPr lang="da-DK" dirty="0"/>
              <a:t> </a:t>
            </a:r>
            <a:r>
              <a:rPr lang="da-DK" dirty="0" smtClean="0"/>
              <a:t>i marts 2020   </a:t>
            </a:r>
            <a:fld id="{2159BD2F-1E46-4BBB-81A7-79493CA61837}" type="slidenum">
              <a:rPr lang="da-DK" smtClean="0"/>
              <a:t>21</a:t>
            </a:fld>
            <a:endParaRPr lang="da-DK" dirty="0"/>
          </a:p>
        </p:txBody>
      </p:sp>
      <p:graphicFrame>
        <p:nvGraphicFramePr>
          <p:cNvPr id="5" name="Pladsholder til indhold 4"/>
          <p:cNvGraphicFramePr>
            <a:graphicFrameLocks noGrp="1"/>
          </p:cNvGraphicFramePr>
          <p:nvPr>
            <p:ph idx="1"/>
            <p:extLst/>
          </p:nvPr>
        </p:nvGraphicFramePr>
        <p:xfrm>
          <a:off x="457200" y="1214438"/>
          <a:ext cx="8229600" cy="5000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1746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Gearede fonde var nettosælgere …</a:t>
            </a:r>
            <a:endParaRPr lang="da-DK" dirty="0"/>
          </a:p>
        </p:txBody>
      </p:sp>
      <p:pic>
        <p:nvPicPr>
          <p:cNvPr id="5" name="Pladsholder til indhold 4"/>
          <p:cNvPicPr>
            <a:picLocks noGrp="1" noChangeAspect="1"/>
          </p:cNvPicPr>
          <p:nvPr>
            <p:ph idx="1"/>
          </p:nvPr>
        </p:nvPicPr>
        <p:blipFill>
          <a:blip r:embed="rId3"/>
          <a:stretch>
            <a:fillRect/>
          </a:stretch>
        </p:blipFill>
        <p:spPr>
          <a:xfrm>
            <a:off x="428596" y="1484784"/>
            <a:ext cx="7959828" cy="4542352"/>
          </a:xfrm>
          <a:prstGeom prst="rect">
            <a:avLst/>
          </a:prstGeom>
        </p:spPr>
      </p:pic>
      <p:sp>
        <p:nvSpPr>
          <p:cNvPr id="4" name="Pladsholder til tekst 3"/>
          <p:cNvSpPr>
            <a:spLocks noGrp="1"/>
          </p:cNvSpPr>
          <p:nvPr>
            <p:ph type="body" sz="quarter" idx="10"/>
          </p:nvPr>
        </p:nvSpPr>
        <p:spPr/>
        <p:txBody>
          <a:bodyPr/>
          <a:lstStyle/>
          <a:p>
            <a:r>
              <a:rPr lang="da-DK" dirty="0" smtClean="0"/>
              <a:t>… men gearing tilfører en større risiko   </a:t>
            </a:r>
            <a:fld id="{EEF3F1FE-9756-480E-ADB5-ED49FBA952C2}" type="slidenum">
              <a:rPr lang="da-DK" smtClean="0"/>
              <a:t>22</a:t>
            </a:fld>
            <a:endParaRPr lang="da-DK" dirty="0"/>
          </a:p>
        </p:txBody>
      </p:sp>
    </p:spTree>
    <p:extLst>
      <p:ext uri="{BB962C8B-B14F-4D97-AF65-F5344CB8AC3E}">
        <p14:creationId xmlns:p14="http://schemas.microsoft.com/office/powerpoint/2010/main" val="3358428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Market </a:t>
            </a:r>
            <a:r>
              <a:rPr lang="da-DK" dirty="0" err="1" smtClean="0"/>
              <a:t>makerne</a:t>
            </a:r>
            <a:r>
              <a:rPr lang="da-DK" dirty="0" smtClean="0"/>
              <a:t> købte …</a:t>
            </a:r>
            <a:endParaRPr lang="da-DK" dirty="0"/>
          </a:p>
        </p:txBody>
      </p:sp>
      <p:pic>
        <p:nvPicPr>
          <p:cNvPr id="5" name="Pladsholder til indhold 4"/>
          <p:cNvPicPr>
            <a:picLocks noGrp="1" noChangeAspect="1"/>
          </p:cNvPicPr>
          <p:nvPr>
            <p:ph idx="1"/>
          </p:nvPr>
        </p:nvPicPr>
        <p:blipFill>
          <a:blip r:embed="rId3"/>
          <a:stretch>
            <a:fillRect/>
          </a:stretch>
        </p:blipFill>
        <p:spPr>
          <a:xfrm>
            <a:off x="474576" y="1322330"/>
            <a:ext cx="7625816" cy="4789258"/>
          </a:xfrm>
          <a:prstGeom prst="rect">
            <a:avLst/>
          </a:prstGeom>
        </p:spPr>
      </p:pic>
      <p:sp>
        <p:nvSpPr>
          <p:cNvPr id="4" name="Pladsholder til tekst 3"/>
          <p:cNvSpPr>
            <a:spLocks noGrp="1"/>
          </p:cNvSpPr>
          <p:nvPr>
            <p:ph type="body" sz="quarter" idx="10"/>
          </p:nvPr>
        </p:nvSpPr>
        <p:spPr/>
        <p:txBody>
          <a:bodyPr/>
          <a:lstStyle/>
          <a:p>
            <a:r>
              <a:rPr lang="da-DK" dirty="0" smtClean="0"/>
              <a:t>… i en vis udstrækning   </a:t>
            </a:r>
            <a:fld id="{C8299D09-95DB-44B2-B217-E37CFFDA7DC7}" type="slidenum">
              <a:rPr lang="da-DK" smtClean="0"/>
              <a:t>23</a:t>
            </a:fld>
            <a:endParaRPr lang="da-DK" dirty="0"/>
          </a:p>
        </p:txBody>
      </p:sp>
    </p:spTree>
    <p:extLst>
      <p:ext uri="{BB962C8B-B14F-4D97-AF65-F5344CB8AC3E}">
        <p14:creationId xmlns:p14="http://schemas.microsoft.com/office/powerpoint/2010/main" val="2814431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Lessons</a:t>
            </a:r>
            <a:r>
              <a:rPr lang="da-DK" dirty="0" smtClean="0"/>
              <a:t> </a:t>
            </a:r>
            <a:r>
              <a:rPr lang="da-DK" dirty="0" err="1" smtClean="0"/>
              <a:t>learned</a:t>
            </a:r>
            <a:r>
              <a:rPr lang="da-DK" dirty="0" smtClean="0"/>
              <a:t> …</a:t>
            </a:r>
            <a:endParaRPr lang="da-DK" dirty="0"/>
          </a:p>
        </p:txBody>
      </p:sp>
      <p:sp>
        <p:nvSpPr>
          <p:cNvPr id="4" name="Pladsholder til tekst 3"/>
          <p:cNvSpPr>
            <a:spLocks noGrp="1"/>
          </p:cNvSpPr>
          <p:nvPr>
            <p:ph type="body" sz="quarter" idx="10"/>
          </p:nvPr>
        </p:nvSpPr>
        <p:spPr/>
        <p:txBody>
          <a:bodyPr/>
          <a:lstStyle/>
          <a:p>
            <a:r>
              <a:rPr lang="da-DK" dirty="0" smtClean="0"/>
              <a:t>… er markedsstrukturen tilstrækkelig robust?   </a:t>
            </a:r>
            <a:fld id="{148ECF5D-B709-4C0E-90EB-B08D6FC8AF67}" type="slidenum">
              <a:rPr lang="da-DK" smtClean="0"/>
              <a:t>24</a:t>
            </a:fld>
            <a:endParaRPr lang="da-DK" dirty="0"/>
          </a:p>
        </p:txBody>
      </p:sp>
      <p:sp>
        <p:nvSpPr>
          <p:cNvPr id="5" name="Pladsholder til indhold 2"/>
          <p:cNvSpPr>
            <a:spLocks noGrp="1"/>
          </p:cNvSpPr>
          <p:nvPr>
            <p:ph idx="1"/>
          </p:nvPr>
        </p:nvSpPr>
        <p:spPr>
          <a:xfrm>
            <a:off x="428596" y="1214422"/>
            <a:ext cx="8258204" cy="5000660"/>
          </a:xfrm>
        </p:spPr>
        <p:txBody>
          <a:bodyPr>
            <a:normAutofit/>
          </a:bodyPr>
          <a:lstStyle/>
          <a:p>
            <a:r>
              <a:rPr lang="da-DK" sz="1800" dirty="0"/>
              <a:t>Det danske realkreditmarked er en vigtig del af det finansielle system, hvor det er </a:t>
            </a:r>
            <a:r>
              <a:rPr lang="da-DK" sz="1800" dirty="0" smtClean="0"/>
              <a:t>afgørende, </a:t>
            </a:r>
            <a:r>
              <a:rPr lang="da-DK" sz="1800" dirty="0"/>
              <a:t>at markedet er velfungerende</a:t>
            </a:r>
            <a:r>
              <a:rPr lang="da-DK" sz="1800" dirty="0" smtClean="0"/>
              <a:t>.</a:t>
            </a:r>
          </a:p>
          <a:p>
            <a:endParaRPr lang="da-DK" sz="700" dirty="0" smtClean="0"/>
          </a:p>
          <a:p>
            <a:r>
              <a:rPr lang="da-DK" sz="1800" dirty="0" smtClean="0"/>
              <a:t>Obligationsmarkedet oplevede markante kursfald i løbet af få dage ved COVID-19-pandemiens begyndelse i marts 2020</a:t>
            </a:r>
          </a:p>
          <a:p>
            <a:pPr lvl="1"/>
            <a:r>
              <a:rPr lang="da-DK" sz="1600" dirty="0" smtClean="0"/>
              <a:t>Gearede investeringsfonde solgte realkreditobligationer i betydeligt omfang.</a:t>
            </a:r>
          </a:p>
          <a:p>
            <a:pPr lvl="1"/>
            <a:endParaRPr lang="da-DK" sz="800" dirty="0" smtClean="0"/>
          </a:p>
          <a:p>
            <a:r>
              <a:rPr lang="da-DK" sz="1800" dirty="0"/>
              <a:t>Pengeinstitutter finansierer fondenes gearing, hvor fondene stiller sikkerhed i købte obligationer. Derfor vigtigt, at pengeinstitutter ikke finansierer en gearing til fonde, hvor det øger risiko for brandudsalg. </a:t>
            </a:r>
            <a:endParaRPr lang="da-DK" sz="1800" dirty="0" smtClean="0"/>
          </a:p>
          <a:p>
            <a:endParaRPr lang="da-DK" sz="700" dirty="0" smtClean="0"/>
          </a:p>
          <a:p>
            <a:r>
              <a:rPr lang="da-DK" sz="1800" dirty="0" smtClean="0"/>
              <a:t>I </a:t>
            </a:r>
            <a:r>
              <a:rPr lang="da-DK" sz="1800" dirty="0"/>
              <a:t>et sundt marked er der en sammenhæng </a:t>
            </a:r>
            <a:r>
              <a:rPr lang="da-DK" sz="1800" dirty="0" smtClean="0"/>
              <a:t/>
            </a:r>
            <a:br>
              <a:rPr lang="da-DK" sz="1800" dirty="0" smtClean="0"/>
            </a:br>
            <a:r>
              <a:rPr lang="da-DK" sz="1800" dirty="0" smtClean="0"/>
              <a:t>mellem </a:t>
            </a:r>
            <a:r>
              <a:rPr lang="da-DK" sz="1800" dirty="0"/>
              <a:t>muligheder for at geare investeringer </a:t>
            </a:r>
            <a:r>
              <a:rPr lang="da-DK" sz="1800" dirty="0" smtClean="0"/>
              <a:t/>
            </a:r>
            <a:br>
              <a:rPr lang="da-DK" sz="1800" dirty="0" smtClean="0"/>
            </a:br>
            <a:r>
              <a:rPr lang="da-DK" sz="1800" dirty="0" smtClean="0"/>
              <a:t>og </a:t>
            </a:r>
            <a:r>
              <a:rPr lang="da-DK" sz="1800" dirty="0"/>
              <a:t>markedsdeltagernes evne </a:t>
            </a:r>
            <a:r>
              <a:rPr lang="da-DK" sz="1800" dirty="0" smtClean="0"/>
              <a:t>og </a:t>
            </a:r>
            <a:r>
              <a:rPr lang="da-DK" sz="1800" dirty="0"/>
              <a:t>villighed </a:t>
            </a:r>
            <a:r>
              <a:rPr lang="da-DK" sz="1800" dirty="0" smtClean="0"/>
              <a:t/>
            </a:r>
            <a:br>
              <a:rPr lang="da-DK" sz="1800" dirty="0" smtClean="0"/>
            </a:br>
            <a:r>
              <a:rPr lang="da-DK" sz="1800" dirty="0" smtClean="0"/>
              <a:t>til </a:t>
            </a:r>
            <a:r>
              <a:rPr lang="da-DK" sz="1800" dirty="0"/>
              <a:t>at samle positioner op uden, </a:t>
            </a:r>
            <a:r>
              <a:rPr lang="da-DK" sz="1800" dirty="0" smtClean="0"/>
              <a:t>at </a:t>
            </a:r>
            <a:r>
              <a:rPr lang="da-DK" sz="1800" dirty="0"/>
              <a:t>det </a:t>
            </a:r>
            <a:r>
              <a:rPr lang="da-DK" sz="1800" dirty="0" smtClean="0"/>
              <a:t/>
            </a:r>
            <a:br>
              <a:rPr lang="da-DK" sz="1800" dirty="0" smtClean="0"/>
            </a:br>
            <a:r>
              <a:rPr lang="da-DK" sz="1800" dirty="0" smtClean="0"/>
              <a:t>giver </a:t>
            </a:r>
            <a:r>
              <a:rPr lang="da-DK" sz="1800" dirty="0"/>
              <a:t>anledning til uforholdsmæssigt </a:t>
            </a:r>
            <a:r>
              <a:rPr lang="da-DK" sz="1800" dirty="0" smtClean="0"/>
              <a:t/>
            </a:r>
            <a:br>
              <a:rPr lang="da-DK" sz="1800" dirty="0" smtClean="0"/>
            </a:br>
            <a:r>
              <a:rPr lang="da-DK" sz="1800" dirty="0" smtClean="0"/>
              <a:t>store </a:t>
            </a:r>
            <a:r>
              <a:rPr lang="da-DK" sz="1800" dirty="0"/>
              <a:t>prisfald. </a:t>
            </a:r>
            <a:endParaRPr lang="da-DK" sz="1800" dirty="0" smtClean="0"/>
          </a:p>
          <a:p>
            <a:endParaRPr lang="da-DK" sz="1800" dirty="0"/>
          </a:p>
        </p:txBody>
      </p:sp>
      <p:pic>
        <p:nvPicPr>
          <p:cNvPr id="6" name="Billede 5"/>
          <p:cNvPicPr>
            <a:picLocks noChangeAspect="1"/>
          </p:cNvPicPr>
          <p:nvPr/>
        </p:nvPicPr>
        <p:blipFill rotWithShape="1">
          <a:blip r:embed="rId3" cstate="print">
            <a:extLst>
              <a:ext uri="{28A0092B-C50C-407E-A947-70E740481C1C}">
                <a14:useLocalDpi xmlns:a14="http://schemas.microsoft.com/office/drawing/2010/main" val="0"/>
              </a:ext>
            </a:extLst>
          </a:blip>
          <a:srcRect l="1756" t="3029" r="6906" b="3078"/>
          <a:stretch/>
        </p:blipFill>
        <p:spPr>
          <a:xfrm>
            <a:off x="5555007" y="4365104"/>
            <a:ext cx="3103189" cy="1849978"/>
          </a:xfrm>
          <a:prstGeom prst="rect">
            <a:avLst/>
          </a:prstGeom>
        </p:spPr>
      </p:pic>
    </p:spTree>
    <p:extLst>
      <p:ext uri="{BB962C8B-B14F-4D97-AF65-F5344CB8AC3E}">
        <p14:creationId xmlns:p14="http://schemas.microsoft.com/office/powerpoint/2010/main" val="2634362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dirty="0" smtClean="0"/>
              <a:t>Afrunding </a:t>
            </a:r>
            <a:endParaRPr lang="da-DK" dirty="0"/>
          </a:p>
        </p:txBody>
      </p:sp>
    </p:spTree>
    <p:extLst>
      <p:ext uri="{BB962C8B-B14F-4D97-AF65-F5344CB8AC3E}">
        <p14:creationId xmlns:p14="http://schemas.microsoft.com/office/powerpoint/2010/main" val="3510122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Budskaber </a:t>
            </a:r>
            <a:endParaRPr lang="da-DK" dirty="0"/>
          </a:p>
        </p:txBody>
      </p:sp>
      <p:sp>
        <p:nvSpPr>
          <p:cNvPr id="3" name="Pladsholder til indhold 2"/>
          <p:cNvSpPr>
            <a:spLocks noGrp="1"/>
          </p:cNvSpPr>
          <p:nvPr>
            <p:ph idx="1"/>
          </p:nvPr>
        </p:nvSpPr>
        <p:spPr/>
        <p:txBody>
          <a:bodyPr>
            <a:normAutofit/>
          </a:bodyPr>
          <a:lstStyle/>
          <a:p>
            <a:pPr lvl="0"/>
            <a:r>
              <a:rPr lang="da-DK" dirty="0" smtClean="0">
                <a:ea typeface="Calibri" panose="020F0502020204030204" pitchFamily="34" charset="0"/>
              </a:rPr>
              <a:t>Risikobilledet på boligmarkedet er præget af usikkerheden om stigende renter og inflation.</a:t>
            </a:r>
          </a:p>
          <a:p>
            <a:pPr lvl="0"/>
            <a:endParaRPr lang="da-DK" dirty="0" smtClean="0">
              <a:ea typeface="Calibri" panose="020F0502020204030204" pitchFamily="34" charset="0"/>
            </a:endParaRPr>
          </a:p>
          <a:p>
            <a:pPr lvl="0"/>
            <a:r>
              <a:rPr lang="da-DK" dirty="0" smtClean="0">
                <a:ea typeface="Calibri" panose="020F0502020204030204" pitchFamily="34" charset="0"/>
              </a:rPr>
              <a:t>Højere realkreditrenter får flere boligejere til at vælge variabel rente.</a:t>
            </a:r>
          </a:p>
          <a:p>
            <a:pPr lvl="0"/>
            <a:endParaRPr lang="da-DK" dirty="0" smtClean="0">
              <a:ea typeface="Calibri" panose="020F0502020204030204" pitchFamily="34" charset="0"/>
            </a:endParaRPr>
          </a:p>
          <a:p>
            <a:r>
              <a:rPr lang="da-DK" dirty="0"/>
              <a:t>Realkreditlån med 30 års afdragsfrihed er komplekse og fylder samtidigt mere og mere</a:t>
            </a:r>
            <a:r>
              <a:rPr lang="da-DK" dirty="0" smtClean="0"/>
              <a:t>.</a:t>
            </a:r>
          </a:p>
          <a:p>
            <a:endParaRPr lang="da-DK" dirty="0"/>
          </a:p>
          <a:p>
            <a:pPr lvl="0"/>
            <a:r>
              <a:rPr lang="da-DK" dirty="0" smtClean="0">
                <a:ea typeface="Calibri" panose="020F0502020204030204" pitchFamily="34" charset="0"/>
              </a:rPr>
              <a:t>Det </a:t>
            </a:r>
            <a:r>
              <a:rPr lang="da-DK" dirty="0">
                <a:ea typeface="Calibri" panose="020F0502020204030204" pitchFamily="34" charset="0"/>
              </a:rPr>
              <a:t>lave renteniveau og afdragsfrihed muliggør høj gældssætning – forbrugerne skal </a:t>
            </a:r>
            <a:r>
              <a:rPr lang="da-DK" dirty="0" smtClean="0">
                <a:ea typeface="Calibri" panose="020F0502020204030204" pitchFamily="34" charset="0"/>
              </a:rPr>
              <a:t>beskyttes.</a:t>
            </a:r>
          </a:p>
          <a:p>
            <a:pPr lvl="0"/>
            <a:endParaRPr lang="da-DK" dirty="0" smtClean="0">
              <a:ea typeface="Calibri" panose="020F0502020204030204" pitchFamily="34" charset="0"/>
            </a:endParaRPr>
          </a:p>
          <a:p>
            <a:pPr lvl="0"/>
            <a:r>
              <a:rPr lang="da-DK" dirty="0" smtClean="0">
                <a:ea typeface="Calibri" panose="020F0502020204030204" pitchFamily="34" charset="0"/>
              </a:rPr>
              <a:t>Gearede fonde kan forstærke markedsbevægelser i nedadgående retning i et marked med hurtigt faldende kurser.</a:t>
            </a:r>
          </a:p>
          <a:p>
            <a:pPr lvl="0"/>
            <a:endParaRPr lang="da-DK" dirty="0" smtClean="0">
              <a:ea typeface="Calibri" panose="020F0502020204030204" pitchFamily="34" charset="0"/>
            </a:endParaRPr>
          </a:p>
          <a:p>
            <a:endParaRPr lang="da-DK" dirty="0"/>
          </a:p>
        </p:txBody>
      </p:sp>
      <p:sp>
        <p:nvSpPr>
          <p:cNvPr id="4" name="Pladsholder til tekst 3"/>
          <p:cNvSpPr>
            <a:spLocks noGrp="1"/>
          </p:cNvSpPr>
          <p:nvPr>
            <p:ph type="body" sz="quarter" idx="10"/>
          </p:nvPr>
        </p:nvSpPr>
        <p:spPr/>
        <p:txBody>
          <a:bodyPr/>
          <a:lstStyle/>
          <a:p>
            <a:fld id="{A63EC963-1D6F-4350-BAF4-F151FDC1EF16}" type="slidenum">
              <a:rPr lang="da-DK" smtClean="0"/>
              <a:t>26</a:t>
            </a:fld>
            <a:endParaRPr lang="da-DK" dirty="0"/>
          </a:p>
        </p:txBody>
      </p:sp>
    </p:spTree>
    <p:extLst>
      <p:ext uri="{BB962C8B-B14F-4D97-AF65-F5344CB8AC3E}">
        <p14:creationId xmlns:p14="http://schemas.microsoft.com/office/powerpoint/2010/main" val="1397024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3133910" y="3068960"/>
            <a:ext cx="2880320" cy="576064"/>
          </a:xfrm>
        </p:spPr>
        <p:txBody>
          <a:bodyPr>
            <a:noAutofit/>
          </a:bodyPr>
          <a:lstStyle/>
          <a:p>
            <a:r>
              <a:rPr lang="da-DK" sz="3800" dirty="0" smtClean="0"/>
              <a:t>Tak for ordet</a:t>
            </a:r>
            <a:endParaRPr lang="da-DK" sz="3800" dirty="0"/>
          </a:p>
        </p:txBody>
      </p:sp>
      <p:sp>
        <p:nvSpPr>
          <p:cNvPr id="4" name="Pladsholder til tekst 2"/>
          <p:cNvSpPr>
            <a:spLocks noGrp="1"/>
          </p:cNvSpPr>
          <p:nvPr>
            <p:ph type="body" sz="quarter" idx="10"/>
          </p:nvPr>
        </p:nvSpPr>
        <p:spPr>
          <a:xfrm>
            <a:off x="430666" y="6381328"/>
            <a:ext cx="8286808" cy="321469"/>
          </a:xfrm>
        </p:spPr>
        <p:txBody>
          <a:bodyPr/>
          <a:lstStyle/>
          <a:p>
            <a:fld id="{AA539B96-16FC-4AB2-8D9A-8015C10FF8AE}" type="slidenum">
              <a:rPr lang="da-DK" smtClean="0"/>
              <a:t>27</a:t>
            </a:fld>
            <a:endParaRPr lang="da-DK" dirty="0"/>
          </a:p>
        </p:txBody>
      </p:sp>
    </p:spTree>
    <p:extLst>
      <p:ext uri="{BB962C8B-B14F-4D97-AF65-F5344CB8AC3E}">
        <p14:creationId xmlns:p14="http://schemas.microsoft.com/office/powerpoint/2010/main" val="1344864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dirty="0" smtClean="0"/>
              <a:t>Risikobilledet for boligmarkedet</a:t>
            </a:r>
            <a:endParaRPr lang="da-DK" dirty="0"/>
          </a:p>
        </p:txBody>
      </p:sp>
    </p:spTree>
    <p:extLst>
      <p:ext uri="{BB962C8B-B14F-4D97-AF65-F5344CB8AC3E}">
        <p14:creationId xmlns:p14="http://schemas.microsoft.com/office/powerpoint/2010/main" val="1279611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Kraftigt stigende boligpriser de seneste år</a:t>
            </a:r>
            <a:endParaRPr lang="da-DK" dirty="0"/>
          </a:p>
        </p:txBody>
      </p:sp>
      <p:sp>
        <p:nvSpPr>
          <p:cNvPr id="5" name="Pladsholder til tekst 4"/>
          <p:cNvSpPr>
            <a:spLocks noGrp="1"/>
          </p:cNvSpPr>
          <p:nvPr>
            <p:ph type="body" sz="quarter" idx="10"/>
          </p:nvPr>
        </p:nvSpPr>
        <p:spPr>
          <a:xfrm>
            <a:off x="0" y="6357938"/>
            <a:ext cx="8820472" cy="497566"/>
          </a:xfrm>
        </p:spPr>
        <p:txBody>
          <a:bodyPr/>
          <a:lstStyle/>
          <a:p>
            <a:r>
              <a:rPr lang="da-DK" dirty="0">
                <a:ea typeface="+mj-ea"/>
                <a:cs typeface="+mj-cs"/>
              </a:rPr>
              <a:t>… og priserne er ikke kun steget i hovedstadsområdet   </a:t>
            </a:r>
            <a:fld id="{BB860778-3916-4D2A-9789-886B02C09461}" type="slidenum">
              <a:rPr lang="da-DK" sz="2100" smtClean="0"/>
              <a:pPr/>
              <a:t>4</a:t>
            </a:fld>
            <a:endParaRPr lang="da-DK" sz="2100" dirty="0"/>
          </a:p>
        </p:txBody>
      </p:sp>
      <p:sp>
        <p:nvSpPr>
          <p:cNvPr id="8" name="Tekstfelt 7"/>
          <p:cNvSpPr txBox="1"/>
          <p:nvPr/>
        </p:nvSpPr>
        <p:spPr>
          <a:xfrm>
            <a:off x="430164" y="5872719"/>
            <a:ext cx="8228032" cy="369332"/>
          </a:xfrm>
          <a:prstGeom prst="rect">
            <a:avLst/>
          </a:prstGeom>
          <a:noFill/>
        </p:spPr>
        <p:txBody>
          <a:bodyPr wrap="square" rtlCol="0">
            <a:spAutoFit/>
          </a:bodyPr>
          <a:lstStyle/>
          <a:p>
            <a:r>
              <a:rPr lang="da-DK" sz="900" dirty="0" smtClean="0"/>
              <a:t>Kilde: Danmarks Statistik og Finans Danmark. </a:t>
            </a:r>
          </a:p>
          <a:p>
            <a:r>
              <a:rPr lang="da-DK" sz="900" dirty="0" smtClean="0"/>
              <a:t>Note: Seneste observationer er 4.kvt. 2021.</a:t>
            </a:r>
            <a:endParaRPr lang="da-DK" dirty="0"/>
          </a:p>
        </p:txBody>
      </p:sp>
      <p:graphicFrame>
        <p:nvGraphicFramePr>
          <p:cNvPr id="12" name="Diagram 11"/>
          <p:cNvGraphicFramePr>
            <a:graphicFrameLocks/>
          </p:cNvGraphicFramePr>
          <p:nvPr>
            <p:extLst>
              <p:ext uri="{D42A27DB-BD31-4B8C-83A1-F6EECF244321}">
                <p14:modId xmlns:p14="http://schemas.microsoft.com/office/powerpoint/2010/main" val="2745167330"/>
              </p:ext>
            </p:extLst>
          </p:nvPr>
        </p:nvGraphicFramePr>
        <p:xfrm>
          <a:off x="428596" y="1214422"/>
          <a:ext cx="4071396" cy="470104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kstfelt 1"/>
          <p:cNvSpPr txBox="1"/>
          <p:nvPr/>
        </p:nvSpPr>
        <p:spPr>
          <a:xfrm>
            <a:off x="1981808" y="1585452"/>
            <a:ext cx="1728192" cy="6117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dirty="0"/>
          </a:p>
        </p:txBody>
      </p:sp>
      <p:graphicFrame>
        <p:nvGraphicFramePr>
          <p:cNvPr id="9" name="Pladsholder til indhold 8"/>
          <p:cNvGraphicFramePr>
            <a:graphicFrameLocks noGrp="1"/>
          </p:cNvGraphicFramePr>
          <p:nvPr>
            <p:ph sz="half" idx="2"/>
            <p:extLst>
              <p:ext uri="{D42A27DB-BD31-4B8C-83A1-F6EECF244321}">
                <p14:modId xmlns:p14="http://schemas.microsoft.com/office/powerpoint/2010/main" val="3885205789"/>
              </p:ext>
            </p:extLst>
          </p:nvPr>
        </p:nvGraphicFramePr>
        <p:xfrm>
          <a:off x="4648200" y="1214439"/>
          <a:ext cx="4009996" cy="47010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159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a:graphicFrameLocks/>
          </p:cNvGraphicFramePr>
          <p:nvPr>
            <p:extLst>
              <p:ext uri="{D42A27DB-BD31-4B8C-83A1-F6EECF244321}">
                <p14:modId xmlns:p14="http://schemas.microsoft.com/office/powerpoint/2010/main" val="2003118234"/>
              </p:ext>
            </p:extLst>
          </p:nvPr>
        </p:nvGraphicFramePr>
        <p:xfrm>
          <a:off x="472256" y="1248802"/>
          <a:ext cx="7992888" cy="47687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p:txBody>
          <a:bodyPr>
            <a:normAutofit/>
          </a:bodyPr>
          <a:lstStyle/>
          <a:p>
            <a:r>
              <a:rPr lang="da-DK" dirty="0" smtClean="0"/>
              <a:t>De lange realkreditrenter er steget mere end korte</a:t>
            </a:r>
            <a:endParaRPr lang="da-DK" dirty="0"/>
          </a:p>
        </p:txBody>
      </p:sp>
      <p:sp>
        <p:nvSpPr>
          <p:cNvPr id="5" name="Pladsholder til tekst 4"/>
          <p:cNvSpPr>
            <a:spLocks noGrp="1"/>
          </p:cNvSpPr>
          <p:nvPr>
            <p:ph type="body" sz="quarter" idx="10"/>
          </p:nvPr>
        </p:nvSpPr>
        <p:spPr/>
        <p:txBody>
          <a:bodyPr/>
          <a:lstStyle/>
          <a:p>
            <a:r>
              <a:rPr lang="da-DK" dirty="0" smtClean="0"/>
              <a:t>Stigende renter kan presse boligmarkedet   </a:t>
            </a:r>
            <a:fld id="{BD73BF2B-228E-47F0-908B-437CA4BC0F92}" type="slidenum">
              <a:rPr lang="da-DK" smtClean="0"/>
              <a:t>5</a:t>
            </a:fld>
            <a:endParaRPr lang="da-DK" dirty="0"/>
          </a:p>
        </p:txBody>
      </p:sp>
      <p:sp>
        <p:nvSpPr>
          <p:cNvPr id="24" name="Tekstfelt 23"/>
          <p:cNvSpPr txBox="1"/>
          <p:nvPr/>
        </p:nvSpPr>
        <p:spPr>
          <a:xfrm>
            <a:off x="428596" y="6021288"/>
            <a:ext cx="2520280" cy="230832"/>
          </a:xfrm>
          <a:prstGeom prst="rect">
            <a:avLst/>
          </a:prstGeom>
          <a:noFill/>
        </p:spPr>
        <p:txBody>
          <a:bodyPr wrap="square" rtlCol="0">
            <a:spAutoFit/>
          </a:bodyPr>
          <a:lstStyle/>
          <a:p>
            <a:r>
              <a:rPr lang="da-DK" sz="900" dirty="0" smtClean="0"/>
              <a:t>Kilde: Finans Danmark. </a:t>
            </a:r>
          </a:p>
        </p:txBody>
      </p:sp>
      <p:sp>
        <p:nvSpPr>
          <p:cNvPr id="3" name="Ellipse 2"/>
          <p:cNvSpPr/>
          <p:nvPr/>
        </p:nvSpPr>
        <p:spPr>
          <a:xfrm>
            <a:off x="7668344" y="1772816"/>
            <a:ext cx="648072" cy="792088"/>
          </a:xfrm>
          <a:prstGeom prst="ellipse">
            <a:avLst/>
          </a:prstGeom>
          <a:noFill/>
          <a:ln w="127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8761532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Højere renter får boligejere til at vælge variabel rente</a:t>
            </a:r>
            <a:endParaRPr lang="da-DK" dirty="0"/>
          </a:p>
        </p:txBody>
      </p:sp>
      <p:sp>
        <p:nvSpPr>
          <p:cNvPr id="5" name="Pladsholder til tekst 4"/>
          <p:cNvSpPr>
            <a:spLocks noGrp="1"/>
          </p:cNvSpPr>
          <p:nvPr>
            <p:ph type="body" sz="quarter" idx="10"/>
          </p:nvPr>
        </p:nvSpPr>
        <p:spPr/>
        <p:txBody>
          <a:bodyPr/>
          <a:lstStyle/>
          <a:p>
            <a:r>
              <a:rPr lang="da-DK" dirty="0" smtClean="0"/>
              <a:t>Boligejere bærer renterisikoen selv   </a:t>
            </a:r>
            <a:fld id="{900B8B6E-FCCC-4383-82C9-309F1AA9FC00}" type="slidenum">
              <a:rPr lang="da-DK" smtClean="0"/>
              <a:t>6</a:t>
            </a:fld>
            <a:endParaRPr lang="da-DK" dirty="0"/>
          </a:p>
        </p:txBody>
      </p:sp>
      <p:sp>
        <p:nvSpPr>
          <p:cNvPr id="7" name="Tekstfelt 6"/>
          <p:cNvSpPr txBox="1"/>
          <p:nvPr/>
        </p:nvSpPr>
        <p:spPr>
          <a:xfrm>
            <a:off x="4881044" y="5826081"/>
            <a:ext cx="3449116" cy="369332"/>
          </a:xfrm>
          <a:prstGeom prst="rect">
            <a:avLst/>
          </a:prstGeom>
          <a:noFill/>
        </p:spPr>
        <p:txBody>
          <a:bodyPr wrap="square" rtlCol="0">
            <a:spAutoFit/>
          </a:bodyPr>
          <a:lstStyle/>
          <a:p>
            <a:r>
              <a:rPr lang="da-DK" sz="900" dirty="0" smtClean="0"/>
              <a:t>Note: Vækst kvartal til kvartal.</a:t>
            </a:r>
          </a:p>
          <a:p>
            <a:r>
              <a:rPr lang="da-DK" sz="900" dirty="0" smtClean="0"/>
              <a:t>Kilde: Danmarks Nationalbank. </a:t>
            </a:r>
            <a:endParaRPr lang="da-DK" sz="900" dirty="0"/>
          </a:p>
        </p:txBody>
      </p:sp>
      <p:graphicFrame>
        <p:nvGraphicFramePr>
          <p:cNvPr id="8" name="Pladsholder til indhold 7"/>
          <p:cNvGraphicFramePr>
            <a:graphicFrameLocks noGrp="1"/>
          </p:cNvGraphicFramePr>
          <p:nvPr>
            <p:ph sz="half" idx="1"/>
            <p:extLst>
              <p:ext uri="{D42A27DB-BD31-4B8C-83A1-F6EECF244321}">
                <p14:modId xmlns:p14="http://schemas.microsoft.com/office/powerpoint/2010/main" val="1784242356"/>
              </p:ext>
            </p:extLst>
          </p:nvPr>
        </p:nvGraphicFramePr>
        <p:xfrm>
          <a:off x="363886" y="1283688"/>
          <a:ext cx="4038600" cy="4911725"/>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felt 8"/>
          <p:cNvSpPr txBox="1"/>
          <p:nvPr/>
        </p:nvSpPr>
        <p:spPr>
          <a:xfrm>
            <a:off x="539552" y="5950178"/>
            <a:ext cx="3312368" cy="230832"/>
          </a:xfrm>
          <a:prstGeom prst="rect">
            <a:avLst/>
          </a:prstGeom>
          <a:noFill/>
        </p:spPr>
        <p:txBody>
          <a:bodyPr wrap="square" rtlCol="0">
            <a:spAutoFit/>
          </a:bodyPr>
          <a:lstStyle/>
          <a:p>
            <a:r>
              <a:rPr lang="da-DK" sz="900" dirty="0" smtClean="0"/>
              <a:t>Kilde: Danmarks Nationalbank.</a:t>
            </a:r>
            <a:endParaRPr lang="da-DK" sz="900" dirty="0"/>
          </a:p>
        </p:txBody>
      </p:sp>
      <p:graphicFrame>
        <p:nvGraphicFramePr>
          <p:cNvPr id="11" name="Diagram 10"/>
          <p:cNvGraphicFramePr>
            <a:graphicFrameLocks/>
          </p:cNvGraphicFramePr>
          <p:nvPr>
            <p:extLst>
              <p:ext uri="{D42A27DB-BD31-4B8C-83A1-F6EECF244321}">
                <p14:modId xmlns:p14="http://schemas.microsoft.com/office/powerpoint/2010/main" val="3774373595"/>
              </p:ext>
            </p:extLst>
          </p:nvPr>
        </p:nvGraphicFramePr>
        <p:xfrm>
          <a:off x="4644008" y="1142984"/>
          <a:ext cx="4032448" cy="46830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 11"/>
          <p:cNvGraphicFramePr>
            <a:graphicFrameLocks/>
          </p:cNvGraphicFramePr>
          <p:nvPr>
            <p:extLst>
              <p:ext uri="{D42A27DB-BD31-4B8C-83A1-F6EECF244321}">
                <p14:modId xmlns:p14="http://schemas.microsoft.com/office/powerpoint/2010/main" val="2195235550"/>
              </p:ext>
            </p:extLst>
          </p:nvPr>
        </p:nvGraphicFramePr>
        <p:xfrm>
          <a:off x="333079" y="1356453"/>
          <a:ext cx="4310929" cy="4469628"/>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Lige forbindelse 3"/>
          <p:cNvCxnSpPr/>
          <p:nvPr/>
        </p:nvCxnSpPr>
        <p:spPr>
          <a:xfrm flipV="1">
            <a:off x="4139952" y="1556792"/>
            <a:ext cx="0" cy="3312368"/>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194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Inflation og stigende råvarepriser sætter sig i de lange renter</a:t>
            </a:r>
            <a:endParaRPr lang="da-DK" dirty="0"/>
          </a:p>
        </p:txBody>
      </p:sp>
      <p:graphicFrame>
        <p:nvGraphicFramePr>
          <p:cNvPr id="4" name="Diagram 3"/>
          <p:cNvGraphicFramePr>
            <a:graphicFrameLocks/>
          </p:cNvGraphicFramePr>
          <p:nvPr>
            <p:extLst>
              <p:ext uri="{D42A27DB-BD31-4B8C-83A1-F6EECF244321}">
                <p14:modId xmlns:p14="http://schemas.microsoft.com/office/powerpoint/2010/main" val="1032960186"/>
              </p:ext>
            </p:extLst>
          </p:nvPr>
        </p:nvGraphicFramePr>
        <p:xfrm>
          <a:off x="4644008" y="1484784"/>
          <a:ext cx="4014188" cy="39591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p:cNvGraphicFramePr>
            <a:graphicFrameLocks/>
          </p:cNvGraphicFramePr>
          <p:nvPr>
            <p:extLst>
              <p:ext uri="{D42A27DB-BD31-4B8C-83A1-F6EECF244321}">
                <p14:modId xmlns:p14="http://schemas.microsoft.com/office/powerpoint/2010/main" val="420643035"/>
              </p:ext>
            </p:extLst>
          </p:nvPr>
        </p:nvGraphicFramePr>
        <p:xfrm>
          <a:off x="548372" y="1401758"/>
          <a:ext cx="4023628" cy="4042187"/>
        </p:xfrm>
        <a:graphic>
          <a:graphicData uri="http://schemas.openxmlformats.org/drawingml/2006/chart">
            <c:chart xmlns:c="http://schemas.openxmlformats.org/drawingml/2006/chart" xmlns:r="http://schemas.openxmlformats.org/officeDocument/2006/relationships" r:id="rId4"/>
          </a:graphicData>
        </a:graphic>
      </p:graphicFrame>
      <p:sp>
        <p:nvSpPr>
          <p:cNvPr id="7" name="Pladsholder til tekst 3"/>
          <p:cNvSpPr txBox="1">
            <a:spLocks/>
          </p:cNvSpPr>
          <p:nvPr/>
        </p:nvSpPr>
        <p:spPr>
          <a:xfrm>
            <a:off x="371388" y="6347420"/>
            <a:ext cx="8286808" cy="428625"/>
          </a:xfrm>
          <a:prstGeom prst="rect">
            <a:avLst/>
          </a:prstGeom>
          <a:ln/>
        </p:spPr>
        <p:txBody>
          <a:bodyPr/>
          <a:lstStyle/>
          <a:p>
            <a:pPr lvl="0" algn="r">
              <a:defRPr/>
            </a:pPr>
            <a:r>
              <a:rPr lang="da-DK" sz="2400" dirty="0">
                <a:solidFill>
                  <a:srgbClr val="990000"/>
                </a:solidFill>
                <a:latin typeface="Constantia" pitchFamily="18" charset="0"/>
              </a:rPr>
              <a:t>D</a:t>
            </a:r>
            <a:r>
              <a:rPr lang="da-DK" sz="2400" dirty="0" smtClean="0">
                <a:solidFill>
                  <a:srgbClr val="990000"/>
                </a:solidFill>
                <a:latin typeface="Constantia" pitchFamily="18" charset="0"/>
              </a:rPr>
              <a:t>e stigende priser spiser af rådighedsbeløbet   </a:t>
            </a:r>
            <a:fld id="{5C48C7C0-3056-472F-BBB3-AD62A49A428F}" type="slidenum">
              <a:rPr lang="da-DK" sz="2400" smtClean="0">
                <a:solidFill>
                  <a:srgbClr val="990000"/>
                </a:solidFill>
                <a:latin typeface="Constantia" pitchFamily="18" charset="0"/>
              </a:rPr>
              <a:t>7</a:t>
            </a:fld>
            <a:endParaRPr lang="da-DK" sz="2400" dirty="0">
              <a:solidFill>
                <a:srgbClr val="990000"/>
              </a:solidFill>
              <a:latin typeface="Constantia" pitchFamily="18" charset="0"/>
            </a:endParaRPr>
          </a:p>
        </p:txBody>
      </p:sp>
      <p:sp>
        <p:nvSpPr>
          <p:cNvPr id="9" name="Tekstfelt 2"/>
          <p:cNvSpPr txBox="1">
            <a:spLocks noChangeArrowheads="1"/>
          </p:cNvSpPr>
          <p:nvPr/>
        </p:nvSpPr>
        <p:spPr bwMode="auto">
          <a:xfrm>
            <a:off x="428596" y="5687617"/>
            <a:ext cx="7189211" cy="517065"/>
          </a:xfrm>
          <a:prstGeom prst="rect">
            <a:avLst/>
          </a:prstGeom>
          <a:noFill/>
          <a:ln w="9525">
            <a:noFill/>
            <a:miter lim="800000"/>
            <a:headEnd/>
            <a:tailEnd/>
          </a:ln>
        </p:spPr>
        <p:txBody>
          <a:bodyPr rot="0" vert="horz" wrap="square" lIns="91440" tIns="45720" rIns="91440" bIns="45720" anchor="t" anchorCtr="0">
            <a:spAutoFit/>
          </a:bodyPr>
          <a:lstStyle/>
          <a:p>
            <a:pPr algn="just">
              <a:lnSpc>
                <a:spcPct val="115000"/>
              </a:lnSpc>
              <a:spcAft>
                <a:spcPts val="0"/>
              </a:spcAft>
            </a:pPr>
            <a:r>
              <a:rPr lang="da-DK" sz="800" dirty="0">
                <a:effectLst/>
                <a:latin typeface="Arial" panose="020B0604020202020204" pitchFamily="34" charset="0"/>
                <a:ea typeface="Times New Roman" panose="02020603050405020304" pitchFamily="18" charset="0"/>
                <a:cs typeface="Times New Roman" panose="02020603050405020304" pitchFamily="18" charset="0"/>
              </a:rPr>
              <a:t>Note: Inflationen er angivet i årlige stigningstakter i pct. Energipriser er angivet ved </a:t>
            </a:r>
            <a:r>
              <a:rPr lang="da-DK" sz="800" dirty="0" err="1">
                <a:effectLst/>
                <a:latin typeface="Arial" panose="020B0604020202020204" pitchFamily="34" charset="0"/>
                <a:ea typeface="Times New Roman" panose="02020603050405020304" pitchFamily="18" charset="0"/>
                <a:cs typeface="Times New Roman" panose="02020603050405020304" pitchFamily="18" charset="0"/>
              </a:rPr>
              <a:t>Bloomberg</a:t>
            </a:r>
            <a:r>
              <a:rPr lang="da-DK" sz="800" dirty="0">
                <a:effectLst/>
                <a:latin typeface="Arial" panose="020B0604020202020204" pitchFamily="34" charset="0"/>
                <a:ea typeface="Times New Roman" panose="02020603050405020304" pitchFamily="18" charset="0"/>
                <a:cs typeface="Times New Roman" panose="02020603050405020304" pitchFamily="18" charset="0"/>
              </a:rPr>
              <a:t> Energy </a:t>
            </a:r>
            <a:r>
              <a:rPr lang="da-DK" sz="800" dirty="0" err="1">
                <a:effectLst/>
                <a:latin typeface="Arial" panose="020B0604020202020204" pitchFamily="34" charset="0"/>
                <a:ea typeface="Times New Roman" panose="02020603050405020304" pitchFamily="18" charset="0"/>
                <a:cs typeface="Times New Roman" panose="02020603050405020304" pitchFamily="18" charset="0"/>
              </a:rPr>
              <a:t>Subindex</a:t>
            </a:r>
            <a:r>
              <a:rPr lang="da-DK" sz="800" dirty="0">
                <a:effectLst/>
                <a:latin typeface="Arial" panose="020B0604020202020204" pitchFamily="34" charset="0"/>
                <a:ea typeface="Times New Roman" panose="02020603050405020304" pitchFamily="18" charset="0"/>
                <a:cs typeface="Times New Roman" panose="02020603050405020304" pitchFamily="18" charset="0"/>
              </a:rPr>
              <a:t>. Fødevarepriser er angivet ved </a:t>
            </a:r>
            <a:r>
              <a:rPr lang="da-DK" sz="800" dirty="0" err="1">
                <a:effectLst/>
                <a:latin typeface="Arial" panose="020B0604020202020204" pitchFamily="34" charset="0"/>
                <a:ea typeface="Times New Roman" panose="02020603050405020304" pitchFamily="18" charset="0"/>
                <a:cs typeface="Times New Roman" panose="02020603050405020304" pitchFamily="18" charset="0"/>
              </a:rPr>
              <a:t>Bloomberg</a:t>
            </a:r>
            <a:r>
              <a:rPr lang="da-DK" sz="800" dirty="0">
                <a:effectLst/>
                <a:latin typeface="Arial" panose="020B0604020202020204" pitchFamily="34" charset="0"/>
                <a:ea typeface="Times New Roman" panose="02020603050405020304" pitchFamily="18" charset="0"/>
                <a:cs typeface="Times New Roman" panose="02020603050405020304" pitchFamily="18" charset="0"/>
              </a:rPr>
              <a:t> </a:t>
            </a:r>
            <a:r>
              <a:rPr lang="da-DK" sz="800" dirty="0" err="1">
                <a:effectLst/>
                <a:latin typeface="Arial" panose="020B0604020202020204" pitchFamily="34" charset="0"/>
                <a:ea typeface="Times New Roman" panose="02020603050405020304" pitchFamily="18" charset="0"/>
                <a:cs typeface="Times New Roman" panose="02020603050405020304" pitchFamily="18" charset="0"/>
              </a:rPr>
              <a:t>Agriculture</a:t>
            </a:r>
            <a:r>
              <a:rPr lang="da-DK" sz="800" dirty="0">
                <a:effectLst/>
                <a:latin typeface="Arial" panose="020B0604020202020204" pitchFamily="34" charset="0"/>
                <a:ea typeface="Times New Roman" panose="02020603050405020304" pitchFamily="18" charset="0"/>
                <a:cs typeface="Times New Roman" panose="02020603050405020304" pitchFamily="18" charset="0"/>
              </a:rPr>
              <a:t> </a:t>
            </a:r>
            <a:r>
              <a:rPr lang="da-DK" sz="800" dirty="0" err="1">
                <a:effectLst/>
                <a:latin typeface="Arial" panose="020B0604020202020204" pitchFamily="34" charset="0"/>
                <a:ea typeface="Times New Roman" panose="02020603050405020304" pitchFamily="18" charset="0"/>
                <a:cs typeface="Times New Roman" panose="02020603050405020304" pitchFamily="18" charset="0"/>
              </a:rPr>
              <a:t>Subindex</a:t>
            </a:r>
            <a:r>
              <a:rPr lang="da-DK" sz="800" dirty="0">
                <a:effectLst/>
                <a:latin typeface="Arial" panose="020B0604020202020204" pitchFamily="34" charset="0"/>
                <a:ea typeface="Times New Roman" panose="02020603050405020304" pitchFamily="18" charset="0"/>
                <a:cs typeface="Times New Roman" panose="02020603050405020304" pitchFamily="18" charset="0"/>
              </a:rPr>
              <a:t>. Indeks 100 er 1. januar 2019.</a:t>
            </a:r>
            <a:endParaRPr lang="da-DK" sz="105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da-DK" sz="800" dirty="0">
                <a:effectLst/>
                <a:latin typeface="Arial" panose="020B0604020202020204" pitchFamily="34" charset="0"/>
                <a:ea typeface="Times New Roman" panose="02020603050405020304" pitchFamily="18" charset="0"/>
                <a:cs typeface="Times New Roman" panose="02020603050405020304" pitchFamily="18" charset="0"/>
              </a:rPr>
              <a:t>Kilde: OECDD, Danmarks Statistik og </a:t>
            </a:r>
            <a:r>
              <a:rPr lang="da-DK" sz="800" dirty="0" err="1">
                <a:effectLst/>
                <a:latin typeface="Arial" panose="020B0604020202020204" pitchFamily="34" charset="0"/>
                <a:ea typeface="Times New Roman" panose="02020603050405020304" pitchFamily="18" charset="0"/>
                <a:cs typeface="Times New Roman" panose="02020603050405020304" pitchFamily="18" charset="0"/>
              </a:rPr>
              <a:t>Bloomberg</a:t>
            </a:r>
            <a:r>
              <a:rPr lang="da-DK" sz="800" dirty="0">
                <a:effectLst/>
                <a:latin typeface="Arial" panose="020B0604020202020204" pitchFamily="34" charset="0"/>
                <a:ea typeface="Times New Roman" panose="02020603050405020304" pitchFamily="18" charset="0"/>
                <a:cs typeface="Times New Roman" panose="02020603050405020304" pitchFamily="18" charset="0"/>
              </a:rPr>
              <a:t>.</a:t>
            </a:r>
            <a:endParaRPr lang="da-DK" sz="105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2461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Finanstilsynet har ikke mandat til at bremse overophedning </a:t>
            </a:r>
          </a:p>
        </p:txBody>
      </p:sp>
      <p:sp>
        <p:nvSpPr>
          <p:cNvPr id="3" name="Pladsholder til indhold 2"/>
          <p:cNvSpPr>
            <a:spLocks noGrp="1"/>
          </p:cNvSpPr>
          <p:nvPr>
            <p:ph idx="1"/>
          </p:nvPr>
        </p:nvSpPr>
        <p:spPr>
          <a:xfrm>
            <a:off x="457200" y="1214422"/>
            <a:ext cx="7931224" cy="5000660"/>
          </a:xfrm>
        </p:spPr>
        <p:txBody>
          <a:bodyPr/>
          <a:lstStyle/>
          <a:p>
            <a:r>
              <a:rPr lang="da-DK" dirty="0" smtClean="0"/>
              <a:t>De seneste år er boligpriserne steget meget.</a:t>
            </a:r>
          </a:p>
          <a:p>
            <a:r>
              <a:rPr lang="da-DK" dirty="0" smtClean="0"/>
              <a:t>Finanstilsynet har indført en række tiltag rettet mod at beskytte forbrugere og kreditinstitutter. </a:t>
            </a:r>
          </a:p>
          <a:p>
            <a:r>
              <a:rPr lang="da-DK" dirty="0" smtClean="0"/>
              <a:t>Stigende renter får boligejerne til at vælge lån med variabel rente, hvilket gør dem mere sårbare overfor rentestigninger.</a:t>
            </a:r>
          </a:p>
          <a:p>
            <a:r>
              <a:rPr lang="da-DK" dirty="0" smtClean="0"/>
              <a:t>De stigende råvarepriser rammer husholdningernes budgetter.</a:t>
            </a:r>
          </a:p>
          <a:p>
            <a:endParaRPr lang="da-DK" dirty="0"/>
          </a:p>
        </p:txBody>
      </p:sp>
      <p:sp>
        <p:nvSpPr>
          <p:cNvPr id="4" name="Pladsholder til tekst 3"/>
          <p:cNvSpPr>
            <a:spLocks noGrp="1"/>
          </p:cNvSpPr>
          <p:nvPr>
            <p:ph type="body" sz="quarter" idx="10"/>
          </p:nvPr>
        </p:nvSpPr>
        <p:spPr>
          <a:xfrm>
            <a:off x="179512" y="6317415"/>
            <a:ext cx="8478684" cy="428625"/>
          </a:xfrm>
        </p:spPr>
        <p:txBody>
          <a:bodyPr/>
          <a:lstStyle/>
          <a:p>
            <a:r>
              <a:rPr lang="da-DK" sz="2000" dirty="0"/>
              <a:t>Men </a:t>
            </a:r>
            <a:r>
              <a:rPr lang="da-DK" sz="2000" dirty="0" smtClean="0"/>
              <a:t>fokus </a:t>
            </a:r>
            <a:r>
              <a:rPr lang="da-DK" sz="2000" dirty="0"/>
              <a:t>på at mindske sårbarhed hos forbrugere og </a:t>
            </a:r>
            <a:r>
              <a:rPr lang="da-DK" sz="2000" dirty="0" smtClean="0"/>
              <a:t>kreditinstitutter   </a:t>
            </a:r>
            <a:fld id="{C8D925E2-E6C8-4A62-85C3-65C20508D9C8}" type="slidenum">
              <a:rPr lang="da-DK" sz="2000" smtClean="0"/>
              <a:t>8</a:t>
            </a:fld>
            <a:endParaRPr lang="da-DK" sz="2000" dirty="0"/>
          </a:p>
        </p:txBody>
      </p:sp>
      <p:pic>
        <p:nvPicPr>
          <p:cNvPr id="14" name="Billed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63" b="91328" l="9940" r="90778">
                        <a14:foregroundMark x1="59042" y1="51661" x2="78683" y2="45018"/>
                        <a14:foregroundMark x1="61916" y1="33948" x2="80479" y2="31181"/>
                        <a14:foregroundMark x1="83353" y1="30074" x2="81078" y2="31550"/>
                        <a14:foregroundMark x1="74012" y1="54613" x2="72096" y2="68819"/>
                        <a14:foregroundMark x1="74251" y1="44465" x2="80240" y2="52583"/>
                        <a14:foregroundMark x1="82395" y1="54613" x2="85749" y2="57380"/>
                        <a14:foregroundMark x1="76168" y1="66974" x2="82395" y2="57011"/>
                        <a14:foregroundMark x1="46826" y1="62362" x2="46826" y2="59779"/>
                        <a14:foregroundMark x1="79641" y1="30627" x2="81078" y2="28413"/>
                        <a14:foregroundMark x1="85988" y1="39299" x2="82036" y2="39299"/>
                        <a14:foregroundMark x1="66826" y1="70664" x2="68862" y2="70664"/>
                      </a14:backgroundRemoval>
                    </a14:imgEffect>
                  </a14:imgLayer>
                </a14:imgProps>
              </a:ext>
              <a:ext uri="{28A0092B-C50C-407E-A947-70E740481C1C}">
                <a14:useLocalDpi xmlns:a14="http://schemas.microsoft.com/office/drawing/2010/main" val="0"/>
              </a:ext>
            </a:extLst>
          </a:blip>
          <a:srcRect l="9874" t="19334" r="11689" b="3329"/>
          <a:stretch/>
        </p:blipFill>
        <p:spPr>
          <a:xfrm>
            <a:off x="5796136" y="4621618"/>
            <a:ext cx="2862060" cy="1831718"/>
          </a:xfrm>
          <a:prstGeom prst="rect">
            <a:avLst/>
          </a:prstGeom>
        </p:spPr>
      </p:pic>
      <p:pic>
        <p:nvPicPr>
          <p:cNvPr id="15" name="Billed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4293096"/>
            <a:ext cx="3568840" cy="1711981"/>
          </a:xfrm>
          <a:prstGeom prst="rect">
            <a:avLst/>
          </a:prstGeom>
        </p:spPr>
      </p:pic>
    </p:spTree>
    <p:extLst>
      <p:ext uri="{BB962C8B-B14F-4D97-AF65-F5344CB8AC3E}">
        <p14:creationId xmlns:p14="http://schemas.microsoft.com/office/powerpoint/2010/main" val="1037549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Virkemidler for at imødegå risici ved boligfinansiering</a:t>
            </a:r>
            <a:endParaRPr lang="da-DK" dirty="0"/>
          </a:p>
        </p:txBody>
      </p:sp>
      <p:sp>
        <p:nvSpPr>
          <p:cNvPr id="3" name="Pladsholder til indhold 2"/>
          <p:cNvSpPr>
            <a:spLocks noGrp="1"/>
          </p:cNvSpPr>
          <p:nvPr>
            <p:ph sz="half" idx="1"/>
          </p:nvPr>
        </p:nvSpPr>
        <p:spPr>
          <a:xfrm>
            <a:off x="457200" y="1214423"/>
            <a:ext cx="8258204" cy="3462103"/>
          </a:xfrm>
        </p:spPr>
        <p:txBody>
          <a:bodyPr>
            <a:normAutofit fontScale="92500" lnSpcReduction="10000"/>
          </a:bodyPr>
          <a:lstStyle/>
          <a:p>
            <a:r>
              <a:rPr lang="da-DK" sz="1900" dirty="0" smtClean="0"/>
              <a:t>Regulatoriske virkemidler</a:t>
            </a:r>
          </a:p>
          <a:p>
            <a:pPr lvl="1">
              <a:buFont typeface="Wingdings" panose="05000000000000000000" pitchFamily="2" charset="2"/>
              <a:buChar char="Ø"/>
            </a:pPr>
            <a:r>
              <a:rPr lang="da-DK" sz="1700" dirty="0" smtClean="0"/>
              <a:t>Makroprudentielle tiltag, forsigtighed i kreditgivningen (kreditstyring), forbrugerbeskyttelse.</a:t>
            </a:r>
            <a:endParaRPr lang="da-DK" dirty="0" smtClean="0"/>
          </a:p>
          <a:p>
            <a:pPr lvl="1">
              <a:buFont typeface="Wingdings" panose="05000000000000000000" pitchFamily="2" charset="2"/>
              <a:buChar char="Ø"/>
            </a:pPr>
            <a:r>
              <a:rPr lang="da-DK" dirty="0" smtClean="0"/>
              <a:t>Kompetencen </a:t>
            </a:r>
            <a:r>
              <a:rPr lang="da-DK" dirty="0"/>
              <a:t>ligger ikke </a:t>
            </a:r>
            <a:r>
              <a:rPr lang="da-DK" dirty="0" smtClean="0"/>
              <a:t>alene </a:t>
            </a:r>
            <a:r>
              <a:rPr lang="da-DK" dirty="0"/>
              <a:t>hos </a:t>
            </a:r>
            <a:r>
              <a:rPr lang="da-DK" dirty="0" smtClean="0"/>
              <a:t>Finanstilsynet.</a:t>
            </a:r>
            <a:endParaRPr lang="da-DK" sz="1700" dirty="0" smtClean="0"/>
          </a:p>
          <a:p>
            <a:endParaRPr lang="da-DK" sz="1900" dirty="0" smtClean="0"/>
          </a:p>
          <a:p>
            <a:r>
              <a:rPr lang="da-DK" sz="1900" dirty="0" smtClean="0"/>
              <a:t>God skik regler sigter på at beskytte forbrugerne</a:t>
            </a:r>
          </a:p>
          <a:p>
            <a:pPr lvl="1">
              <a:buFont typeface="Wingdings" panose="05000000000000000000" pitchFamily="2" charset="2"/>
              <a:buChar char="Ø"/>
            </a:pPr>
            <a:r>
              <a:rPr lang="da-DK" sz="1700" dirty="0" smtClean="0"/>
              <a:t>Kompetencen til at udforme god skik regler ligger hos erhvervsministeren.</a:t>
            </a:r>
            <a:endParaRPr lang="da-DK" sz="1700" dirty="0"/>
          </a:p>
          <a:p>
            <a:pPr lvl="1">
              <a:buFont typeface="Wingdings" panose="05000000000000000000" pitchFamily="2" charset="2"/>
              <a:buChar char="Ø"/>
            </a:pPr>
            <a:endParaRPr lang="da-DK" sz="1700" dirty="0"/>
          </a:p>
          <a:p>
            <a:r>
              <a:rPr lang="da-DK" sz="1900" dirty="0" smtClean="0"/>
              <a:t>Stigende renter og stigende priser nødvendiggør høj agtpågivenhed i kreditgivning (for institutter) og låntagning (for forbrugere) på boligmarkedet</a:t>
            </a:r>
          </a:p>
          <a:p>
            <a:pPr lvl="1">
              <a:buFont typeface="Wingdings" panose="05000000000000000000" pitchFamily="2" charset="2"/>
              <a:buChar char="Ø"/>
            </a:pPr>
            <a:r>
              <a:rPr lang="da-DK" sz="1700" dirty="0" smtClean="0"/>
              <a:t>Afdragsfrihed kan føre til meget lave ydelser for låntagerne.</a:t>
            </a:r>
          </a:p>
          <a:p>
            <a:pPr lvl="1">
              <a:buFont typeface="Wingdings" panose="05000000000000000000" pitchFamily="2" charset="2"/>
              <a:buChar char="Ø"/>
            </a:pPr>
            <a:r>
              <a:rPr lang="da-DK" sz="1700" dirty="0" smtClean="0"/>
              <a:t>Men kan med høj gældsætning tilføre store risici for låntagerne/forbrugerne.</a:t>
            </a:r>
          </a:p>
          <a:p>
            <a:endParaRPr lang="da-DK" dirty="0"/>
          </a:p>
        </p:txBody>
      </p:sp>
      <p:pic>
        <p:nvPicPr>
          <p:cNvPr id="6" name="Pladsholder til indhold 5"/>
          <p:cNvPicPr>
            <a:picLocks noGrp="1" noChangeAspect="1"/>
          </p:cNvPicPr>
          <p:nvPr>
            <p:ph sz="half" idx="2"/>
          </p:nvPr>
        </p:nvPicPr>
        <p:blipFill>
          <a:blip r:embed="rId3"/>
          <a:stretch>
            <a:fillRect/>
          </a:stretch>
        </p:blipFill>
        <p:spPr>
          <a:xfrm>
            <a:off x="3325199" y="4797152"/>
            <a:ext cx="2436393" cy="1440160"/>
          </a:xfrm>
          <a:prstGeom prst="rect">
            <a:avLst/>
          </a:prstGeom>
        </p:spPr>
      </p:pic>
      <p:sp>
        <p:nvSpPr>
          <p:cNvPr id="5" name="Pladsholder til tekst 4"/>
          <p:cNvSpPr>
            <a:spLocks noGrp="1"/>
          </p:cNvSpPr>
          <p:nvPr>
            <p:ph type="body" sz="quarter" idx="10"/>
          </p:nvPr>
        </p:nvSpPr>
        <p:spPr/>
        <p:txBody>
          <a:bodyPr/>
          <a:lstStyle/>
          <a:p>
            <a:r>
              <a:rPr lang="da-DK" dirty="0" smtClean="0"/>
              <a:t>Forskellige mål og kompetencer   </a:t>
            </a:r>
            <a:fld id="{3EDA5D99-A0BB-4CD1-9B6C-C1014A339C66}" type="slidenum">
              <a:rPr lang="da-DK" smtClean="0"/>
              <a:t>9</a:t>
            </a:fld>
            <a:r>
              <a:rPr lang="da-DK" dirty="0" smtClean="0"/>
              <a:t> </a:t>
            </a:r>
            <a:endParaRPr lang="da-DK" dirty="0"/>
          </a:p>
        </p:txBody>
      </p:sp>
    </p:spTree>
    <p:extLst>
      <p:ext uri="{BB962C8B-B14F-4D97-AF65-F5344CB8AC3E}">
        <p14:creationId xmlns:p14="http://schemas.microsoft.com/office/powerpoint/2010/main" val="1582918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Udkast til diasmaster FT">
  <a:themeElements>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ugerdefineret design">
  <a:themeElements>
    <a:clrScheme name="FT">
      <a:dk1>
        <a:srgbClr val="000000"/>
      </a:dk1>
      <a:lt1>
        <a:srgbClr val="FFFFFF"/>
      </a:lt1>
      <a:dk2>
        <a:srgbClr val="990000"/>
      </a:dk2>
      <a:lt2>
        <a:srgbClr val="FFFFFF"/>
      </a:lt2>
      <a:accent1>
        <a:srgbClr val="FF9933"/>
      </a:accent1>
      <a:accent2>
        <a:srgbClr val="00505F"/>
      </a:accent2>
      <a:accent3>
        <a:srgbClr val="82A0AA"/>
      </a:accent3>
      <a:accent4>
        <a:srgbClr val="1E5F32"/>
      </a:accent4>
      <a:accent5>
        <a:srgbClr val="9BD2AA"/>
      </a:accent5>
      <a:accent6>
        <a:srgbClr val="F0E1CD"/>
      </a:accent6>
      <a:hlink>
        <a:srgbClr val="990000"/>
      </a:hlink>
      <a:folHlink>
        <a:srgbClr val="9900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Brugerdefineret design">
  <a:themeElements>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rugerdefineret design">
  <a:themeElements>
    <a:clrScheme name="FT">
      <a:dk1>
        <a:srgbClr val="000000"/>
      </a:dk1>
      <a:lt1>
        <a:srgbClr val="FFFFFF"/>
      </a:lt1>
      <a:dk2>
        <a:srgbClr val="990000"/>
      </a:dk2>
      <a:lt2>
        <a:srgbClr val="FFFFFF"/>
      </a:lt2>
      <a:accent1>
        <a:srgbClr val="FF9933"/>
      </a:accent1>
      <a:accent2>
        <a:srgbClr val="00505F"/>
      </a:accent2>
      <a:accent3>
        <a:srgbClr val="82A0AA"/>
      </a:accent3>
      <a:accent4>
        <a:srgbClr val="1E5F32"/>
      </a:accent4>
      <a:accent5>
        <a:srgbClr val="9BD2AA"/>
      </a:accent5>
      <a:accent6>
        <a:srgbClr val="F0E1CD"/>
      </a:accent6>
      <a:hlink>
        <a:srgbClr val="990000"/>
      </a:hlink>
      <a:folHlink>
        <a:srgbClr val="9900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FT farver">
    <a:dk1>
      <a:sysClr val="windowText" lastClr="000000"/>
    </a:dk1>
    <a:lt1>
      <a:sysClr val="window" lastClr="FFFFFF"/>
    </a:lt1>
    <a:dk2>
      <a:srgbClr val="5F1A15"/>
    </a:dk2>
    <a:lt2>
      <a:srgbClr val="F0E1CD"/>
    </a:lt2>
    <a:accent1>
      <a:srgbClr val="990000"/>
    </a:accent1>
    <a:accent2>
      <a:srgbClr val="FF9933"/>
    </a:accent2>
    <a:accent3>
      <a:srgbClr val="00505F"/>
    </a:accent3>
    <a:accent4>
      <a:srgbClr val="82A0AA"/>
    </a:accent4>
    <a:accent5>
      <a:srgbClr val="1E5F32"/>
    </a:accent5>
    <a:accent6>
      <a:srgbClr val="9BD2AA"/>
    </a:accent6>
    <a:hlink>
      <a:srgbClr val="990000"/>
    </a:hlink>
    <a:folHlink>
      <a:srgbClr val="FF9933"/>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FT praesentation</Template>
  <TotalTime>10949</TotalTime>
  <Words>2224</Words>
  <Application>Microsoft Office PowerPoint</Application>
  <PresentationFormat>Skærmshow (4:3)</PresentationFormat>
  <Paragraphs>300</Paragraphs>
  <Slides>27</Slides>
  <Notes>27</Notes>
  <HiddenSlides>0</HiddenSlides>
  <MMClips>0</MMClips>
  <ScaleCrop>false</ScaleCrop>
  <HeadingPairs>
    <vt:vector size="6" baseType="variant">
      <vt:variant>
        <vt:lpstr>Benyttede skrifttyper</vt:lpstr>
      </vt:variant>
      <vt:variant>
        <vt:i4>5</vt:i4>
      </vt:variant>
      <vt:variant>
        <vt:lpstr>Tema</vt:lpstr>
      </vt:variant>
      <vt:variant>
        <vt:i4>4</vt:i4>
      </vt:variant>
      <vt:variant>
        <vt:lpstr>Slidetitler</vt:lpstr>
      </vt:variant>
      <vt:variant>
        <vt:i4>27</vt:i4>
      </vt:variant>
    </vt:vector>
  </HeadingPairs>
  <TitlesOfParts>
    <vt:vector size="36" baseType="lpstr">
      <vt:lpstr>Arial</vt:lpstr>
      <vt:lpstr>Calibri</vt:lpstr>
      <vt:lpstr>Constantia</vt:lpstr>
      <vt:lpstr>Times New Roman</vt:lpstr>
      <vt:lpstr>Wingdings</vt:lpstr>
      <vt:lpstr>Udkast til diasmaster FT</vt:lpstr>
      <vt:lpstr>Brugerdefineret design</vt:lpstr>
      <vt:lpstr>4_Brugerdefineret design</vt:lpstr>
      <vt:lpstr>3_Brugerdefineret design</vt:lpstr>
      <vt:lpstr>PowerPoint-præsentation</vt:lpstr>
      <vt:lpstr>Agenda</vt:lpstr>
      <vt:lpstr>PowerPoint-præsentation</vt:lpstr>
      <vt:lpstr>Kraftigt stigende boligpriser de seneste år</vt:lpstr>
      <vt:lpstr>De lange realkreditrenter er steget mere end korte</vt:lpstr>
      <vt:lpstr>Højere renter får boligejere til at vælge variabel rente</vt:lpstr>
      <vt:lpstr>Inflation og stigende råvarepriser sætter sig i de lange renter</vt:lpstr>
      <vt:lpstr>Finanstilsynet har ikke mandat til at bremse overophedning </vt:lpstr>
      <vt:lpstr>Virkemidler for at imødegå risici ved boligfinansiering</vt:lpstr>
      <vt:lpstr>PowerPoint-præsentation</vt:lpstr>
      <vt:lpstr>Realkreditlån med 30-års afdragsfrihed</vt:lpstr>
      <vt:lpstr>Lånene er i stor vækst – fremtidig markedsstandard?  </vt:lpstr>
      <vt:lpstr>PowerPoint-præsentation</vt:lpstr>
      <vt:lpstr>Fastforrentet lån med afdrag giver højere ydelse i starten</vt:lpstr>
      <vt:lpstr>Lavt renteniveau og afdragsfrihed</vt:lpstr>
      <vt:lpstr>Er man ked af at have tegnet en brandforsikring</vt:lpstr>
      <vt:lpstr>Lån med op til 30 års afdragsfrihed </vt:lpstr>
      <vt:lpstr>Risikable realkreditprodukter</vt:lpstr>
      <vt:lpstr>Finanstilsynet har fokus på lånene </vt:lpstr>
      <vt:lpstr>PowerPoint-præsentation</vt:lpstr>
      <vt:lpstr>Et marked i stress …</vt:lpstr>
      <vt:lpstr>Gearede fonde var nettosælgere …</vt:lpstr>
      <vt:lpstr>Market makerne købte …</vt:lpstr>
      <vt:lpstr>Lessons learned …</vt:lpstr>
      <vt:lpstr>PowerPoint-præsentation</vt:lpstr>
      <vt:lpstr>Budskaber </vt:lpstr>
      <vt:lpstr>Tak for ordet</vt:lpstr>
    </vt:vector>
  </TitlesOfParts>
  <Company>Finanstilsynet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Karen Dortea Abelskov (FT)</dc:creator>
  <cp:lastModifiedBy>Katrine Bremholm Kokfelt-Pedersen (FT)</cp:lastModifiedBy>
  <cp:revision>532</cp:revision>
  <cp:lastPrinted>2022-03-15T08:59:47Z</cp:lastPrinted>
  <dcterms:created xsi:type="dcterms:W3CDTF">2018-01-17T14:56:35Z</dcterms:created>
  <dcterms:modified xsi:type="dcterms:W3CDTF">2022-05-11T10:40:38Z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InfoFinished">
    <vt:lpwstr>True</vt:lpwstr>
  </property>
</Properties>
</file>